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6" r:id="rId3"/>
    <p:sldId id="288" r:id="rId4"/>
    <p:sldId id="289" r:id="rId5"/>
    <p:sldId id="290" r:id="rId6"/>
    <p:sldId id="291" r:id="rId7"/>
    <p:sldId id="292" r:id="rId8"/>
    <p:sldId id="304" r:id="rId9"/>
    <p:sldId id="293" r:id="rId10"/>
    <p:sldId id="294" r:id="rId11"/>
    <p:sldId id="295" r:id="rId12"/>
    <p:sldId id="296" r:id="rId13"/>
    <p:sldId id="297" r:id="rId14"/>
    <p:sldId id="299" r:id="rId15"/>
    <p:sldId id="303" r:id="rId16"/>
    <p:sldId id="302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82" r:id="rId30"/>
    <p:sldId id="281" r:id="rId31"/>
    <p:sldId id="275" r:id="rId32"/>
    <p:sldId id="276" r:id="rId33"/>
    <p:sldId id="277" r:id="rId34"/>
    <p:sldId id="278" r:id="rId35"/>
    <p:sldId id="279" r:id="rId36"/>
    <p:sldId id="280" r:id="rId37"/>
    <p:sldId id="270" r:id="rId38"/>
    <p:sldId id="310" r:id="rId39"/>
    <p:sldId id="298" r:id="rId40"/>
    <p:sldId id="271" r:id="rId41"/>
    <p:sldId id="306" r:id="rId42"/>
    <p:sldId id="307" r:id="rId43"/>
    <p:sldId id="308" r:id="rId44"/>
    <p:sldId id="300" r:id="rId4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C73E2-7263-4320-B66B-A5DC0B584A84}" type="doc">
      <dgm:prSet loTypeId="urn:microsoft.com/office/officeart/2008/layout/LinedList" loCatId="list" qsTypeId="urn:microsoft.com/office/officeart/2005/8/quickstyle/simple2" qsCatId="simple" csTypeId="urn:microsoft.com/office/officeart/2005/8/colors/accent2_4" csCatId="accent2"/>
      <dgm:spPr/>
      <dgm:t>
        <a:bodyPr/>
        <a:lstStyle/>
        <a:p>
          <a:endParaRPr lang="en-US"/>
        </a:p>
      </dgm:t>
    </dgm:pt>
    <dgm:pt modelId="{8854D8AF-46A7-424B-A61D-85D101C4B118}">
      <dgm:prSet/>
      <dgm:spPr/>
      <dgm:t>
        <a:bodyPr/>
        <a:lstStyle/>
        <a:p>
          <a:endParaRPr lang="en-US"/>
        </a:p>
      </dgm:t>
    </dgm:pt>
    <dgm:pt modelId="{62A8A6F0-B13F-44CA-B8CB-C65B458490AE}" type="parTrans" cxnId="{B86253FE-B8CF-44F9-9370-2FC7CEA97D6E}">
      <dgm:prSet/>
      <dgm:spPr/>
      <dgm:t>
        <a:bodyPr/>
        <a:lstStyle/>
        <a:p>
          <a:endParaRPr lang="en-US"/>
        </a:p>
      </dgm:t>
    </dgm:pt>
    <dgm:pt modelId="{FE8632DC-9791-4B9D-8893-5770164E12B7}" type="sibTrans" cxnId="{B86253FE-B8CF-44F9-9370-2FC7CEA97D6E}">
      <dgm:prSet/>
      <dgm:spPr/>
      <dgm:t>
        <a:bodyPr/>
        <a:lstStyle/>
        <a:p>
          <a:endParaRPr lang="en-US"/>
        </a:p>
      </dgm:t>
    </dgm:pt>
    <dgm:pt modelId="{2ABBFF2F-C91C-4B89-81F9-62F8F7125934}">
      <dgm:prSet/>
      <dgm:spPr/>
      <dgm:t>
        <a:bodyPr/>
        <a:lstStyle/>
        <a:p>
          <a:pPr algn="ctr"/>
          <a:r>
            <a:rPr lang="nl-BE" dirty="0" err="1"/>
            <a:t>Formal</a:t>
          </a:r>
          <a:r>
            <a:rPr lang="nl-BE" dirty="0"/>
            <a:t> vs. </a:t>
          </a:r>
          <a:r>
            <a:rPr lang="nl-BE" dirty="0" err="1"/>
            <a:t>Informal</a:t>
          </a:r>
          <a:r>
            <a:rPr lang="nl-BE" dirty="0"/>
            <a:t> </a:t>
          </a:r>
          <a:r>
            <a:rPr lang="nl-BE" dirty="0" err="1"/>
            <a:t>writing</a:t>
          </a:r>
          <a:endParaRPr lang="en-US" dirty="0"/>
        </a:p>
      </dgm:t>
    </dgm:pt>
    <dgm:pt modelId="{A68EF875-6633-42E9-807E-F3DDAA1169BD}" type="parTrans" cxnId="{4654BB31-1BFF-4871-AFCD-9D91107CE3D8}">
      <dgm:prSet/>
      <dgm:spPr/>
      <dgm:t>
        <a:bodyPr/>
        <a:lstStyle/>
        <a:p>
          <a:endParaRPr lang="en-US"/>
        </a:p>
      </dgm:t>
    </dgm:pt>
    <dgm:pt modelId="{31129D7E-FC0D-4E31-8B41-D92E77869B03}" type="sibTrans" cxnId="{4654BB31-1BFF-4871-AFCD-9D91107CE3D8}">
      <dgm:prSet/>
      <dgm:spPr/>
      <dgm:t>
        <a:bodyPr/>
        <a:lstStyle/>
        <a:p>
          <a:endParaRPr lang="en-US"/>
        </a:p>
      </dgm:t>
    </dgm:pt>
    <dgm:pt modelId="{BB5B9800-9E14-48CF-A483-D5FF2A958A46}">
      <dgm:prSet/>
      <dgm:spPr/>
      <dgm:t>
        <a:bodyPr/>
        <a:lstStyle/>
        <a:p>
          <a:pPr algn="ctr"/>
          <a:r>
            <a:rPr lang="nl-BE" dirty="0"/>
            <a:t>Features?</a:t>
          </a:r>
          <a:endParaRPr lang="en-US" dirty="0"/>
        </a:p>
      </dgm:t>
    </dgm:pt>
    <dgm:pt modelId="{10A6CCDF-64CE-46D9-9566-DBC8AE2715A6}" type="parTrans" cxnId="{FD739040-3F9D-413E-BF66-77A032D8E164}">
      <dgm:prSet/>
      <dgm:spPr/>
      <dgm:t>
        <a:bodyPr/>
        <a:lstStyle/>
        <a:p>
          <a:endParaRPr lang="en-US"/>
        </a:p>
      </dgm:t>
    </dgm:pt>
    <dgm:pt modelId="{1B843C44-B926-4590-99C7-0617E30CA88B}" type="sibTrans" cxnId="{FD739040-3F9D-413E-BF66-77A032D8E164}">
      <dgm:prSet/>
      <dgm:spPr/>
      <dgm:t>
        <a:bodyPr/>
        <a:lstStyle/>
        <a:p>
          <a:endParaRPr lang="en-US"/>
        </a:p>
      </dgm:t>
    </dgm:pt>
    <dgm:pt modelId="{1C584F62-0076-468E-824B-65E8D3D62E5D}" type="pres">
      <dgm:prSet presAssocID="{55FC73E2-7263-4320-B66B-A5DC0B584A84}" presName="vert0" presStyleCnt="0">
        <dgm:presLayoutVars>
          <dgm:dir/>
          <dgm:animOne val="branch"/>
          <dgm:animLvl val="lvl"/>
        </dgm:presLayoutVars>
      </dgm:prSet>
      <dgm:spPr/>
    </dgm:pt>
    <dgm:pt modelId="{8F7E1374-F0C4-4D43-955B-060E8B30866A}" type="pres">
      <dgm:prSet presAssocID="{8854D8AF-46A7-424B-A61D-85D101C4B118}" presName="thickLine" presStyleLbl="alignNode1" presStyleIdx="0" presStyleCnt="3"/>
      <dgm:spPr/>
    </dgm:pt>
    <dgm:pt modelId="{01344947-9F50-4C70-A75B-BFCEDFED87BA}" type="pres">
      <dgm:prSet presAssocID="{8854D8AF-46A7-424B-A61D-85D101C4B118}" presName="horz1" presStyleCnt="0"/>
      <dgm:spPr/>
    </dgm:pt>
    <dgm:pt modelId="{E6BEE865-91C6-4DD4-95D0-B4806FB98E32}" type="pres">
      <dgm:prSet presAssocID="{8854D8AF-46A7-424B-A61D-85D101C4B118}" presName="tx1" presStyleLbl="revTx" presStyleIdx="0" presStyleCnt="3"/>
      <dgm:spPr/>
    </dgm:pt>
    <dgm:pt modelId="{50066625-AA3E-4AC3-8632-E60197F3C32A}" type="pres">
      <dgm:prSet presAssocID="{8854D8AF-46A7-424B-A61D-85D101C4B118}" presName="vert1" presStyleCnt="0"/>
      <dgm:spPr/>
    </dgm:pt>
    <dgm:pt modelId="{E083C2B6-E549-40A9-8BF1-7EE7E04A0716}" type="pres">
      <dgm:prSet presAssocID="{2ABBFF2F-C91C-4B89-81F9-62F8F7125934}" presName="thickLine" presStyleLbl="alignNode1" presStyleIdx="1" presStyleCnt="3"/>
      <dgm:spPr/>
    </dgm:pt>
    <dgm:pt modelId="{75155C70-B63D-477A-9827-3B497B98D464}" type="pres">
      <dgm:prSet presAssocID="{2ABBFF2F-C91C-4B89-81F9-62F8F7125934}" presName="horz1" presStyleCnt="0"/>
      <dgm:spPr/>
    </dgm:pt>
    <dgm:pt modelId="{BED387CA-7619-445C-B49E-7BFC5038E91D}" type="pres">
      <dgm:prSet presAssocID="{2ABBFF2F-C91C-4B89-81F9-62F8F7125934}" presName="tx1" presStyleLbl="revTx" presStyleIdx="1" presStyleCnt="3"/>
      <dgm:spPr/>
    </dgm:pt>
    <dgm:pt modelId="{14F210C1-E8CE-4372-9A9C-B2ECD4CBFCC0}" type="pres">
      <dgm:prSet presAssocID="{2ABBFF2F-C91C-4B89-81F9-62F8F7125934}" presName="vert1" presStyleCnt="0"/>
      <dgm:spPr/>
    </dgm:pt>
    <dgm:pt modelId="{DA9B6640-A4A1-4A14-A363-2408D49FD6F5}" type="pres">
      <dgm:prSet presAssocID="{BB5B9800-9E14-48CF-A483-D5FF2A958A46}" presName="thickLine" presStyleLbl="alignNode1" presStyleIdx="2" presStyleCnt="3"/>
      <dgm:spPr/>
    </dgm:pt>
    <dgm:pt modelId="{0FF1B0B8-31AC-4B01-9210-B42C5C15FEFE}" type="pres">
      <dgm:prSet presAssocID="{BB5B9800-9E14-48CF-A483-D5FF2A958A46}" presName="horz1" presStyleCnt="0"/>
      <dgm:spPr/>
    </dgm:pt>
    <dgm:pt modelId="{4C95C09E-E7BB-4DB4-949A-C42F48D95EA4}" type="pres">
      <dgm:prSet presAssocID="{BB5B9800-9E14-48CF-A483-D5FF2A958A46}" presName="tx1" presStyleLbl="revTx" presStyleIdx="2" presStyleCnt="3"/>
      <dgm:spPr/>
    </dgm:pt>
    <dgm:pt modelId="{7B910F93-1868-421C-B238-8745E393A12B}" type="pres">
      <dgm:prSet presAssocID="{BB5B9800-9E14-48CF-A483-D5FF2A958A46}" presName="vert1" presStyleCnt="0"/>
      <dgm:spPr/>
    </dgm:pt>
  </dgm:ptLst>
  <dgm:cxnLst>
    <dgm:cxn modelId="{B90C5E12-75C0-438F-9476-34B948232BD3}" type="presOf" srcId="{BB5B9800-9E14-48CF-A483-D5FF2A958A46}" destId="{4C95C09E-E7BB-4DB4-949A-C42F48D95EA4}" srcOrd="0" destOrd="0" presId="urn:microsoft.com/office/officeart/2008/layout/LinedList"/>
    <dgm:cxn modelId="{4654BB31-1BFF-4871-AFCD-9D91107CE3D8}" srcId="{55FC73E2-7263-4320-B66B-A5DC0B584A84}" destId="{2ABBFF2F-C91C-4B89-81F9-62F8F7125934}" srcOrd="1" destOrd="0" parTransId="{A68EF875-6633-42E9-807E-F3DDAA1169BD}" sibTransId="{31129D7E-FC0D-4E31-8B41-D92E77869B03}"/>
    <dgm:cxn modelId="{FD739040-3F9D-413E-BF66-77A032D8E164}" srcId="{55FC73E2-7263-4320-B66B-A5DC0B584A84}" destId="{BB5B9800-9E14-48CF-A483-D5FF2A958A46}" srcOrd="2" destOrd="0" parTransId="{10A6CCDF-64CE-46D9-9566-DBC8AE2715A6}" sibTransId="{1B843C44-B926-4590-99C7-0617E30CA88B}"/>
    <dgm:cxn modelId="{B5FD02C4-3A22-4E02-BF72-170B4F2ED7FA}" type="presOf" srcId="{8854D8AF-46A7-424B-A61D-85D101C4B118}" destId="{E6BEE865-91C6-4DD4-95D0-B4806FB98E32}" srcOrd="0" destOrd="0" presId="urn:microsoft.com/office/officeart/2008/layout/LinedList"/>
    <dgm:cxn modelId="{FFCBA1EC-D4A6-4E21-947C-205F22C7547D}" type="presOf" srcId="{55FC73E2-7263-4320-B66B-A5DC0B584A84}" destId="{1C584F62-0076-468E-824B-65E8D3D62E5D}" srcOrd="0" destOrd="0" presId="urn:microsoft.com/office/officeart/2008/layout/LinedList"/>
    <dgm:cxn modelId="{0E5B9AF0-6EAF-442B-884D-29D5F8493C41}" type="presOf" srcId="{2ABBFF2F-C91C-4B89-81F9-62F8F7125934}" destId="{BED387CA-7619-445C-B49E-7BFC5038E91D}" srcOrd="0" destOrd="0" presId="urn:microsoft.com/office/officeart/2008/layout/LinedList"/>
    <dgm:cxn modelId="{B86253FE-B8CF-44F9-9370-2FC7CEA97D6E}" srcId="{55FC73E2-7263-4320-B66B-A5DC0B584A84}" destId="{8854D8AF-46A7-424B-A61D-85D101C4B118}" srcOrd="0" destOrd="0" parTransId="{62A8A6F0-B13F-44CA-B8CB-C65B458490AE}" sibTransId="{FE8632DC-9791-4B9D-8893-5770164E12B7}"/>
    <dgm:cxn modelId="{F631158C-A7BC-47F2-A6E7-B2A2938657F1}" type="presParOf" srcId="{1C584F62-0076-468E-824B-65E8D3D62E5D}" destId="{8F7E1374-F0C4-4D43-955B-060E8B30866A}" srcOrd="0" destOrd="0" presId="urn:microsoft.com/office/officeart/2008/layout/LinedList"/>
    <dgm:cxn modelId="{839E9181-A55B-47A8-9E2E-64E5BB3684F2}" type="presParOf" srcId="{1C584F62-0076-468E-824B-65E8D3D62E5D}" destId="{01344947-9F50-4C70-A75B-BFCEDFED87BA}" srcOrd="1" destOrd="0" presId="urn:microsoft.com/office/officeart/2008/layout/LinedList"/>
    <dgm:cxn modelId="{44EE5689-5834-4B80-BCF9-174ECCD63578}" type="presParOf" srcId="{01344947-9F50-4C70-A75B-BFCEDFED87BA}" destId="{E6BEE865-91C6-4DD4-95D0-B4806FB98E32}" srcOrd="0" destOrd="0" presId="urn:microsoft.com/office/officeart/2008/layout/LinedList"/>
    <dgm:cxn modelId="{61BF7850-3638-4DB8-8F69-5B98D4714CC9}" type="presParOf" srcId="{01344947-9F50-4C70-A75B-BFCEDFED87BA}" destId="{50066625-AA3E-4AC3-8632-E60197F3C32A}" srcOrd="1" destOrd="0" presId="urn:microsoft.com/office/officeart/2008/layout/LinedList"/>
    <dgm:cxn modelId="{7054D55C-4A91-47F3-AAFF-1D5CA59FA40B}" type="presParOf" srcId="{1C584F62-0076-468E-824B-65E8D3D62E5D}" destId="{E083C2B6-E549-40A9-8BF1-7EE7E04A0716}" srcOrd="2" destOrd="0" presId="urn:microsoft.com/office/officeart/2008/layout/LinedList"/>
    <dgm:cxn modelId="{66732EB0-F928-4102-BFC9-B43DF8BA2A74}" type="presParOf" srcId="{1C584F62-0076-468E-824B-65E8D3D62E5D}" destId="{75155C70-B63D-477A-9827-3B497B98D464}" srcOrd="3" destOrd="0" presId="urn:microsoft.com/office/officeart/2008/layout/LinedList"/>
    <dgm:cxn modelId="{A22C7194-119D-4EA5-A0AF-FDB9AE8F6642}" type="presParOf" srcId="{75155C70-B63D-477A-9827-3B497B98D464}" destId="{BED387CA-7619-445C-B49E-7BFC5038E91D}" srcOrd="0" destOrd="0" presId="urn:microsoft.com/office/officeart/2008/layout/LinedList"/>
    <dgm:cxn modelId="{D85AA3C7-00B8-4CA1-9326-5F703F62D00D}" type="presParOf" srcId="{75155C70-B63D-477A-9827-3B497B98D464}" destId="{14F210C1-E8CE-4372-9A9C-B2ECD4CBFCC0}" srcOrd="1" destOrd="0" presId="urn:microsoft.com/office/officeart/2008/layout/LinedList"/>
    <dgm:cxn modelId="{BFDB06F1-C1DA-410C-A67E-CF3F32C0C1F3}" type="presParOf" srcId="{1C584F62-0076-468E-824B-65E8D3D62E5D}" destId="{DA9B6640-A4A1-4A14-A363-2408D49FD6F5}" srcOrd="4" destOrd="0" presId="urn:microsoft.com/office/officeart/2008/layout/LinedList"/>
    <dgm:cxn modelId="{F784DE52-C4C6-4821-809C-E08936AAD7B2}" type="presParOf" srcId="{1C584F62-0076-468E-824B-65E8D3D62E5D}" destId="{0FF1B0B8-31AC-4B01-9210-B42C5C15FEFE}" srcOrd="5" destOrd="0" presId="urn:microsoft.com/office/officeart/2008/layout/LinedList"/>
    <dgm:cxn modelId="{879B6B86-A2ED-48EB-BD03-7D659BD9F69F}" type="presParOf" srcId="{0FF1B0B8-31AC-4B01-9210-B42C5C15FEFE}" destId="{4C95C09E-E7BB-4DB4-949A-C42F48D95EA4}" srcOrd="0" destOrd="0" presId="urn:microsoft.com/office/officeart/2008/layout/LinedList"/>
    <dgm:cxn modelId="{BF9CA71B-AC96-4EE0-8917-22A00D00C59A}" type="presParOf" srcId="{0FF1B0B8-31AC-4B01-9210-B42C5C15FEFE}" destId="{7B910F93-1868-421C-B238-8745E393A1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73F7DF-48B8-4481-BDAE-5764D26B70A1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FAC9CB5-0DB2-4264-B1DA-12FA30D401CD}">
      <dgm:prSet/>
      <dgm:spPr/>
      <dgm:t>
        <a:bodyPr/>
        <a:lstStyle/>
        <a:p>
          <a:r>
            <a:rPr lang="nl-BE"/>
            <a:t>Ex 1 p141  			informal </a:t>
          </a:r>
          <a:r>
            <a:rPr lang="nl-BE">
              <a:sym typeface="Wingdings" panose="05000000000000000000" pitchFamily="2" charset="2"/>
            </a:rPr>
            <a:t></a:t>
          </a:r>
          <a:r>
            <a:rPr lang="nl-BE"/>
            <a:t> formal</a:t>
          </a:r>
          <a:endParaRPr lang="en-US"/>
        </a:p>
      </dgm:t>
    </dgm:pt>
    <dgm:pt modelId="{6D1D1D14-3473-4FED-AB1F-159F95109C60}" type="parTrans" cxnId="{DC0D3E66-C5A4-4AE5-A15C-4ACC9466F603}">
      <dgm:prSet/>
      <dgm:spPr/>
      <dgm:t>
        <a:bodyPr/>
        <a:lstStyle/>
        <a:p>
          <a:endParaRPr lang="en-US"/>
        </a:p>
      </dgm:t>
    </dgm:pt>
    <dgm:pt modelId="{4EA491F8-C46C-423A-9B11-207F4B4E7955}" type="sibTrans" cxnId="{DC0D3E66-C5A4-4AE5-A15C-4ACC9466F603}">
      <dgm:prSet/>
      <dgm:spPr/>
      <dgm:t>
        <a:bodyPr/>
        <a:lstStyle/>
        <a:p>
          <a:endParaRPr lang="en-US"/>
        </a:p>
      </dgm:t>
    </dgm:pt>
    <dgm:pt modelId="{D84B45BB-AD47-4E68-945D-F4DD5949CA4F}">
      <dgm:prSet/>
      <dgm:spPr/>
      <dgm:t>
        <a:bodyPr/>
        <a:lstStyle/>
        <a:p>
          <a:r>
            <a:rPr lang="nl-BE"/>
            <a:t>Ex 2 p142			formal </a:t>
          </a:r>
          <a:r>
            <a:rPr lang="nl-BE">
              <a:sym typeface="Wingdings" panose="05000000000000000000" pitchFamily="2" charset="2"/>
            </a:rPr>
            <a:t></a:t>
          </a:r>
          <a:r>
            <a:rPr lang="nl-BE"/>
            <a:t> informal</a:t>
          </a:r>
          <a:endParaRPr lang="en-US"/>
        </a:p>
      </dgm:t>
    </dgm:pt>
    <dgm:pt modelId="{DDC814D2-76C3-4926-80BA-02A6653449A6}" type="parTrans" cxnId="{1E52EC9E-F9E6-4D6A-8A8C-60434F98C8B4}">
      <dgm:prSet/>
      <dgm:spPr/>
      <dgm:t>
        <a:bodyPr/>
        <a:lstStyle/>
        <a:p>
          <a:endParaRPr lang="en-US"/>
        </a:p>
      </dgm:t>
    </dgm:pt>
    <dgm:pt modelId="{ED72ABCC-72C0-4D3B-9F67-2BADE28254E2}" type="sibTrans" cxnId="{1E52EC9E-F9E6-4D6A-8A8C-60434F98C8B4}">
      <dgm:prSet/>
      <dgm:spPr/>
      <dgm:t>
        <a:bodyPr/>
        <a:lstStyle/>
        <a:p>
          <a:endParaRPr lang="en-US"/>
        </a:p>
      </dgm:t>
    </dgm:pt>
    <dgm:pt modelId="{2FC07FB3-E660-4FA1-9C9A-594C12FB9509}">
      <dgm:prSet/>
      <dgm:spPr/>
      <dgm:t>
        <a:bodyPr/>
        <a:lstStyle/>
        <a:p>
          <a:r>
            <a:rPr lang="nl-BE"/>
            <a:t>Ex 3 p143			formal </a:t>
          </a:r>
          <a:r>
            <a:rPr lang="nl-BE">
              <a:sym typeface="Wingdings" panose="05000000000000000000" pitchFamily="2" charset="2"/>
            </a:rPr>
            <a:t></a:t>
          </a:r>
          <a:r>
            <a:rPr lang="nl-BE"/>
            <a:t> informal</a:t>
          </a:r>
          <a:endParaRPr lang="en-US"/>
        </a:p>
      </dgm:t>
    </dgm:pt>
    <dgm:pt modelId="{A224B52E-E350-47E3-AB23-B6BEF97FB8D9}" type="parTrans" cxnId="{2C11F63E-57F9-4850-8296-584C75C08126}">
      <dgm:prSet/>
      <dgm:spPr/>
      <dgm:t>
        <a:bodyPr/>
        <a:lstStyle/>
        <a:p>
          <a:endParaRPr lang="en-US"/>
        </a:p>
      </dgm:t>
    </dgm:pt>
    <dgm:pt modelId="{6EE91EE3-EDCC-4ABE-886F-4AA93EB83E0B}" type="sibTrans" cxnId="{2C11F63E-57F9-4850-8296-584C75C08126}">
      <dgm:prSet/>
      <dgm:spPr/>
      <dgm:t>
        <a:bodyPr/>
        <a:lstStyle/>
        <a:p>
          <a:endParaRPr lang="en-US"/>
        </a:p>
      </dgm:t>
    </dgm:pt>
    <dgm:pt modelId="{050D1740-467A-4172-BB58-3982B3BAA33B}" type="pres">
      <dgm:prSet presAssocID="{D173F7DF-48B8-4481-BDAE-5764D26B70A1}" presName="vert0" presStyleCnt="0">
        <dgm:presLayoutVars>
          <dgm:dir/>
          <dgm:animOne val="branch"/>
          <dgm:animLvl val="lvl"/>
        </dgm:presLayoutVars>
      </dgm:prSet>
      <dgm:spPr/>
    </dgm:pt>
    <dgm:pt modelId="{C1D2DF99-D687-4554-8C4C-DDA9D45FA9E3}" type="pres">
      <dgm:prSet presAssocID="{7FAC9CB5-0DB2-4264-B1DA-12FA30D401CD}" presName="thickLine" presStyleLbl="alignNode1" presStyleIdx="0" presStyleCnt="3"/>
      <dgm:spPr/>
    </dgm:pt>
    <dgm:pt modelId="{2F139B9E-D67A-4EE7-BE91-312A51F66BB7}" type="pres">
      <dgm:prSet presAssocID="{7FAC9CB5-0DB2-4264-B1DA-12FA30D401CD}" presName="horz1" presStyleCnt="0"/>
      <dgm:spPr/>
    </dgm:pt>
    <dgm:pt modelId="{972921C3-25D2-47D0-97AC-F091B762427F}" type="pres">
      <dgm:prSet presAssocID="{7FAC9CB5-0DB2-4264-B1DA-12FA30D401CD}" presName="tx1" presStyleLbl="revTx" presStyleIdx="0" presStyleCnt="3"/>
      <dgm:spPr/>
    </dgm:pt>
    <dgm:pt modelId="{F252EDF3-3277-43D5-8F9F-26062B3FDC2E}" type="pres">
      <dgm:prSet presAssocID="{7FAC9CB5-0DB2-4264-B1DA-12FA30D401CD}" presName="vert1" presStyleCnt="0"/>
      <dgm:spPr/>
    </dgm:pt>
    <dgm:pt modelId="{ABCD40A4-4E50-4FBD-B0EF-6495E6DEF485}" type="pres">
      <dgm:prSet presAssocID="{D84B45BB-AD47-4E68-945D-F4DD5949CA4F}" presName="thickLine" presStyleLbl="alignNode1" presStyleIdx="1" presStyleCnt="3"/>
      <dgm:spPr/>
    </dgm:pt>
    <dgm:pt modelId="{EAFB14D5-1FB3-46D7-A91D-C10F58698856}" type="pres">
      <dgm:prSet presAssocID="{D84B45BB-AD47-4E68-945D-F4DD5949CA4F}" presName="horz1" presStyleCnt="0"/>
      <dgm:spPr/>
    </dgm:pt>
    <dgm:pt modelId="{B0EDEBE2-B9D6-4171-8DBC-764ED82023DE}" type="pres">
      <dgm:prSet presAssocID="{D84B45BB-AD47-4E68-945D-F4DD5949CA4F}" presName="tx1" presStyleLbl="revTx" presStyleIdx="1" presStyleCnt="3"/>
      <dgm:spPr/>
    </dgm:pt>
    <dgm:pt modelId="{06E086CA-3D49-4539-BFD1-58FC6D33D82E}" type="pres">
      <dgm:prSet presAssocID="{D84B45BB-AD47-4E68-945D-F4DD5949CA4F}" presName="vert1" presStyleCnt="0"/>
      <dgm:spPr/>
    </dgm:pt>
    <dgm:pt modelId="{CE8253B4-00B4-4C60-9CF3-8CC5782C4C31}" type="pres">
      <dgm:prSet presAssocID="{2FC07FB3-E660-4FA1-9C9A-594C12FB9509}" presName="thickLine" presStyleLbl="alignNode1" presStyleIdx="2" presStyleCnt="3"/>
      <dgm:spPr/>
    </dgm:pt>
    <dgm:pt modelId="{DB7F6436-2535-43D7-BA02-2E07C5062432}" type="pres">
      <dgm:prSet presAssocID="{2FC07FB3-E660-4FA1-9C9A-594C12FB9509}" presName="horz1" presStyleCnt="0"/>
      <dgm:spPr/>
    </dgm:pt>
    <dgm:pt modelId="{DBB3F090-D55F-46AC-AB5F-20CD6BF19DFF}" type="pres">
      <dgm:prSet presAssocID="{2FC07FB3-E660-4FA1-9C9A-594C12FB9509}" presName="tx1" presStyleLbl="revTx" presStyleIdx="2" presStyleCnt="3"/>
      <dgm:spPr/>
    </dgm:pt>
    <dgm:pt modelId="{E94C6397-02DF-481F-B334-2AA1CD973536}" type="pres">
      <dgm:prSet presAssocID="{2FC07FB3-E660-4FA1-9C9A-594C12FB9509}" presName="vert1" presStyleCnt="0"/>
      <dgm:spPr/>
    </dgm:pt>
  </dgm:ptLst>
  <dgm:cxnLst>
    <dgm:cxn modelId="{2C11F63E-57F9-4850-8296-584C75C08126}" srcId="{D173F7DF-48B8-4481-BDAE-5764D26B70A1}" destId="{2FC07FB3-E660-4FA1-9C9A-594C12FB9509}" srcOrd="2" destOrd="0" parTransId="{A224B52E-E350-47E3-AB23-B6BEF97FB8D9}" sibTransId="{6EE91EE3-EDCC-4ABE-886F-4AA93EB83E0B}"/>
    <dgm:cxn modelId="{E5375860-FE7D-427F-BDA3-99BC4BFC57E4}" type="presOf" srcId="{D84B45BB-AD47-4E68-945D-F4DD5949CA4F}" destId="{B0EDEBE2-B9D6-4171-8DBC-764ED82023DE}" srcOrd="0" destOrd="0" presId="urn:microsoft.com/office/officeart/2008/layout/LinedList"/>
    <dgm:cxn modelId="{0C0F3746-25D7-47F7-8B0C-F2535E98406E}" type="presOf" srcId="{D173F7DF-48B8-4481-BDAE-5764D26B70A1}" destId="{050D1740-467A-4172-BB58-3982B3BAA33B}" srcOrd="0" destOrd="0" presId="urn:microsoft.com/office/officeart/2008/layout/LinedList"/>
    <dgm:cxn modelId="{DC0D3E66-C5A4-4AE5-A15C-4ACC9466F603}" srcId="{D173F7DF-48B8-4481-BDAE-5764D26B70A1}" destId="{7FAC9CB5-0DB2-4264-B1DA-12FA30D401CD}" srcOrd="0" destOrd="0" parTransId="{6D1D1D14-3473-4FED-AB1F-159F95109C60}" sibTransId="{4EA491F8-C46C-423A-9B11-207F4B4E7955}"/>
    <dgm:cxn modelId="{F0BB3447-B688-4137-A28A-C7848F677E30}" type="presOf" srcId="{2FC07FB3-E660-4FA1-9C9A-594C12FB9509}" destId="{DBB3F090-D55F-46AC-AB5F-20CD6BF19DFF}" srcOrd="0" destOrd="0" presId="urn:microsoft.com/office/officeart/2008/layout/LinedList"/>
    <dgm:cxn modelId="{6557D372-CBCF-4169-BD4F-38F7C935CF19}" type="presOf" srcId="{7FAC9CB5-0DB2-4264-B1DA-12FA30D401CD}" destId="{972921C3-25D2-47D0-97AC-F091B762427F}" srcOrd="0" destOrd="0" presId="urn:microsoft.com/office/officeart/2008/layout/LinedList"/>
    <dgm:cxn modelId="{1E52EC9E-F9E6-4D6A-8A8C-60434F98C8B4}" srcId="{D173F7DF-48B8-4481-BDAE-5764D26B70A1}" destId="{D84B45BB-AD47-4E68-945D-F4DD5949CA4F}" srcOrd="1" destOrd="0" parTransId="{DDC814D2-76C3-4926-80BA-02A6653449A6}" sibTransId="{ED72ABCC-72C0-4D3B-9F67-2BADE28254E2}"/>
    <dgm:cxn modelId="{01A49E1A-B6FC-46AE-B050-3739204E052C}" type="presParOf" srcId="{050D1740-467A-4172-BB58-3982B3BAA33B}" destId="{C1D2DF99-D687-4554-8C4C-DDA9D45FA9E3}" srcOrd="0" destOrd="0" presId="urn:microsoft.com/office/officeart/2008/layout/LinedList"/>
    <dgm:cxn modelId="{F7C9597F-25B9-4ACC-8B90-2C8C2500A341}" type="presParOf" srcId="{050D1740-467A-4172-BB58-3982B3BAA33B}" destId="{2F139B9E-D67A-4EE7-BE91-312A51F66BB7}" srcOrd="1" destOrd="0" presId="urn:microsoft.com/office/officeart/2008/layout/LinedList"/>
    <dgm:cxn modelId="{534B3B17-E023-4D47-BC14-87E29C5B0CFF}" type="presParOf" srcId="{2F139B9E-D67A-4EE7-BE91-312A51F66BB7}" destId="{972921C3-25D2-47D0-97AC-F091B762427F}" srcOrd="0" destOrd="0" presId="urn:microsoft.com/office/officeart/2008/layout/LinedList"/>
    <dgm:cxn modelId="{051F7134-64FE-470C-9C62-27F00F75A742}" type="presParOf" srcId="{2F139B9E-D67A-4EE7-BE91-312A51F66BB7}" destId="{F252EDF3-3277-43D5-8F9F-26062B3FDC2E}" srcOrd="1" destOrd="0" presId="urn:microsoft.com/office/officeart/2008/layout/LinedList"/>
    <dgm:cxn modelId="{9A676937-7C60-4403-BCBE-D2C8712E0D8F}" type="presParOf" srcId="{050D1740-467A-4172-BB58-3982B3BAA33B}" destId="{ABCD40A4-4E50-4FBD-B0EF-6495E6DEF485}" srcOrd="2" destOrd="0" presId="urn:microsoft.com/office/officeart/2008/layout/LinedList"/>
    <dgm:cxn modelId="{A9F8A894-437D-4765-9731-4C7C64E3B8F7}" type="presParOf" srcId="{050D1740-467A-4172-BB58-3982B3BAA33B}" destId="{EAFB14D5-1FB3-46D7-A91D-C10F58698856}" srcOrd="3" destOrd="0" presId="urn:microsoft.com/office/officeart/2008/layout/LinedList"/>
    <dgm:cxn modelId="{DF80CF72-D75B-4ECB-9136-9A953323FB9D}" type="presParOf" srcId="{EAFB14D5-1FB3-46D7-A91D-C10F58698856}" destId="{B0EDEBE2-B9D6-4171-8DBC-764ED82023DE}" srcOrd="0" destOrd="0" presId="urn:microsoft.com/office/officeart/2008/layout/LinedList"/>
    <dgm:cxn modelId="{884DA569-7C92-40C6-97FB-657A5059F2B5}" type="presParOf" srcId="{EAFB14D5-1FB3-46D7-A91D-C10F58698856}" destId="{06E086CA-3D49-4539-BFD1-58FC6D33D82E}" srcOrd="1" destOrd="0" presId="urn:microsoft.com/office/officeart/2008/layout/LinedList"/>
    <dgm:cxn modelId="{12AF880F-C608-4C16-BC10-DDBEE0B79B50}" type="presParOf" srcId="{050D1740-467A-4172-BB58-3982B3BAA33B}" destId="{CE8253B4-00B4-4C60-9CF3-8CC5782C4C31}" srcOrd="4" destOrd="0" presId="urn:microsoft.com/office/officeart/2008/layout/LinedList"/>
    <dgm:cxn modelId="{1497BED2-084E-4284-990F-0D300BFB5C70}" type="presParOf" srcId="{050D1740-467A-4172-BB58-3982B3BAA33B}" destId="{DB7F6436-2535-43D7-BA02-2E07C5062432}" srcOrd="5" destOrd="0" presId="urn:microsoft.com/office/officeart/2008/layout/LinedList"/>
    <dgm:cxn modelId="{50540CE7-5409-4097-A913-6BE840565D43}" type="presParOf" srcId="{DB7F6436-2535-43D7-BA02-2E07C5062432}" destId="{DBB3F090-D55F-46AC-AB5F-20CD6BF19DFF}" srcOrd="0" destOrd="0" presId="urn:microsoft.com/office/officeart/2008/layout/LinedList"/>
    <dgm:cxn modelId="{2F3DCF7D-64B6-4A72-8DF1-EEDC99EC7E4F}" type="presParOf" srcId="{DB7F6436-2535-43D7-BA02-2E07C5062432}" destId="{E94C6397-02DF-481F-B334-2AA1CD97353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3F1100-5D85-4215-ABBA-18019DD719A0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D53AF1-8D75-458A-B2B4-B7C42C896EBE}">
      <dgm:prSet/>
      <dgm:spPr/>
      <dgm:t>
        <a:bodyPr/>
        <a:lstStyle/>
        <a:p>
          <a:pPr algn="ctr"/>
          <a:r>
            <a:rPr lang="nl-BE" dirty="0"/>
            <a:t>Ex 5</a:t>
          </a:r>
        </a:p>
        <a:p>
          <a:pPr algn="ctr"/>
          <a:r>
            <a:rPr lang="nl-BE" dirty="0" err="1"/>
            <a:t>Choose</a:t>
          </a:r>
          <a:r>
            <a:rPr lang="nl-BE" dirty="0"/>
            <a:t> a subject line. </a:t>
          </a:r>
          <a:endParaRPr lang="en-US" dirty="0"/>
        </a:p>
      </dgm:t>
    </dgm:pt>
    <dgm:pt modelId="{CBEB892C-AB63-40D1-AE3D-2A2EDA4BC786}" type="parTrans" cxnId="{2A4611BE-E928-4DAA-96F7-80A016A31CA9}">
      <dgm:prSet/>
      <dgm:spPr/>
      <dgm:t>
        <a:bodyPr/>
        <a:lstStyle/>
        <a:p>
          <a:endParaRPr lang="en-US"/>
        </a:p>
      </dgm:t>
    </dgm:pt>
    <dgm:pt modelId="{D1034FBB-2059-4981-A0EE-7D8E3608DACF}" type="sibTrans" cxnId="{2A4611BE-E928-4DAA-96F7-80A016A31CA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736B6E8-77B4-4E72-AD06-5CF0B6E242C3}">
      <dgm:prSet/>
      <dgm:spPr/>
      <dgm:t>
        <a:bodyPr/>
        <a:lstStyle/>
        <a:p>
          <a:pPr algn="ctr"/>
          <a:r>
            <a:rPr lang="nl-BE" dirty="0"/>
            <a:t>Ex 6      Complete </a:t>
          </a:r>
          <a:r>
            <a:rPr lang="nl-BE" dirty="0" err="1"/>
            <a:t>the</a:t>
          </a:r>
          <a:r>
            <a:rPr lang="nl-BE" dirty="0"/>
            <a:t> </a:t>
          </a:r>
          <a:r>
            <a:rPr lang="nl-BE" dirty="0" err="1"/>
            <a:t>table</a:t>
          </a:r>
          <a:r>
            <a:rPr lang="nl-BE" dirty="0"/>
            <a:t> (</a:t>
          </a:r>
          <a:r>
            <a:rPr lang="nl-BE" b="1" u="sng" dirty="0" err="1"/>
            <a:t>using</a:t>
          </a:r>
          <a:r>
            <a:rPr lang="nl-BE" b="1" u="sng" dirty="0"/>
            <a:t> </a:t>
          </a:r>
          <a:r>
            <a:rPr lang="nl-BE" b="1" u="sng" dirty="0" err="1"/>
            <a:t>the</a:t>
          </a:r>
          <a:r>
            <a:rPr lang="nl-BE" b="1" u="sng" dirty="0"/>
            <a:t> </a:t>
          </a:r>
          <a:r>
            <a:rPr lang="nl-BE" b="1" u="sng" dirty="0" err="1"/>
            <a:t>underlined</a:t>
          </a:r>
          <a:r>
            <a:rPr lang="nl-BE" b="1" u="sng" dirty="0"/>
            <a:t> </a:t>
          </a:r>
          <a:r>
            <a:rPr lang="nl-BE" b="1" u="sng" dirty="0" err="1"/>
            <a:t>phrases</a:t>
          </a:r>
          <a:r>
            <a:rPr lang="nl-BE" dirty="0"/>
            <a:t>).</a:t>
          </a:r>
          <a:endParaRPr lang="en-US" dirty="0"/>
        </a:p>
      </dgm:t>
    </dgm:pt>
    <dgm:pt modelId="{907D46E5-1F75-455B-B4C8-6DDCEBF73E5B}" type="parTrans" cxnId="{563FB84D-B49D-4AC9-A555-DB97BE8BCF00}">
      <dgm:prSet/>
      <dgm:spPr/>
      <dgm:t>
        <a:bodyPr/>
        <a:lstStyle/>
        <a:p>
          <a:endParaRPr lang="en-US"/>
        </a:p>
      </dgm:t>
    </dgm:pt>
    <dgm:pt modelId="{EB57615A-213D-4E90-9D6E-EF84AD143E71}" type="sibTrans" cxnId="{563FB84D-B49D-4AC9-A555-DB97BE8BCF0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5A64F39-613D-4AAE-90FB-F6C9E56B4569}" type="pres">
      <dgm:prSet presAssocID="{D23F1100-5D85-4215-ABBA-18019DD719A0}" presName="linearFlow" presStyleCnt="0">
        <dgm:presLayoutVars>
          <dgm:dir/>
          <dgm:animLvl val="lvl"/>
          <dgm:resizeHandles val="exact"/>
        </dgm:presLayoutVars>
      </dgm:prSet>
      <dgm:spPr/>
    </dgm:pt>
    <dgm:pt modelId="{56418A7B-4F79-4147-8974-A4EDCE99766F}" type="pres">
      <dgm:prSet presAssocID="{E6D53AF1-8D75-458A-B2B4-B7C42C896EBE}" presName="compositeNode" presStyleCnt="0"/>
      <dgm:spPr/>
    </dgm:pt>
    <dgm:pt modelId="{6A274FF0-1FA0-4A63-8440-F798E2DB38D3}" type="pres">
      <dgm:prSet presAssocID="{E6D53AF1-8D75-458A-B2B4-B7C42C896EB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EB2EC66-6033-4405-AE78-0AB10B41BB16}" type="pres">
      <dgm:prSet presAssocID="{E6D53AF1-8D75-458A-B2B4-B7C42C896EBE}" presName="parSh" presStyleCnt="0"/>
      <dgm:spPr/>
    </dgm:pt>
    <dgm:pt modelId="{6E8253A4-FD7B-49FB-8A4E-BFEA33F4B55C}" type="pres">
      <dgm:prSet presAssocID="{E6D53AF1-8D75-458A-B2B4-B7C42C896EBE}" presName="lineNode" presStyleLbl="alignAccFollowNode1" presStyleIdx="0" presStyleCnt="6"/>
      <dgm:spPr/>
    </dgm:pt>
    <dgm:pt modelId="{B010DD17-F2A0-4DE1-B743-36843AF69DB9}" type="pres">
      <dgm:prSet presAssocID="{E6D53AF1-8D75-458A-B2B4-B7C42C896EBE}" presName="lineArrowNode" presStyleLbl="alignAccFollowNode1" presStyleIdx="1" presStyleCnt="6"/>
      <dgm:spPr/>
    </dgm:pt>
    <dgm:pt modelId="{73E64A03-F489-4B3F-8161-945D0DD056CD}" type="pres">
      <dgm:prSet presAssocID="{D1034FBB-2059-4981-A0EE-7D8E3608DACF}" presName="sibTransNodeCircle" presStyleLbl="alignNode1" presStyleIdx="0" presStyleCnt="2">
        <dgm:presLayoutVars>
          <dgm:chMax val="0"/>
          <dgm:bulletEnabled/>
        </dgm:presLayoutVars>
      </dgm:prSet>
      <dgm:spPr/>
    </dgm:pt>
    <dgm:pt modelId="{74498E53-DFAA-492D-9DDC-E2F385C90A68}" type="pres">
      <dgm:prSet presAssocID="{D1034FBB-2059-4981-A0EE-7D8E3608DACF}" presName="spacerBetweenCircleAndCallout" presStyleCnt="0">
        <dgm:presLayoutVars/>
      </dgm:prSet>
      <dgm:spPr/>
    </dgm:pt>
    <dgm:pt modelId="{C297EF5E-1D5F-41B5-A866-11F06854400D}" type="pres">
      <dgm:prSet presAssocID="{E6D53AF1-8D75-458A-B2B4-B7C42C896EBE}" presName="nodeText" presStyleLbl="alignAccFollowNode1" presStyleIdx="2" presStyleCnt="6">
        <dgm:presLayoutVars>
          <dgm:bulletEnabled val="1"/>
        </dgm:presLayoutVars>
      </dgm:prSet>
      <dgm:spPr/>
    </dgm:pt>
    <dgm:pt modelId="{3F05AC0B-5AF4-4D86-8A90-65A74468D8F1}" type="pres">
      <dgm:prSet presAssocID="{D1034FBB-2059-4981-A0EE-7D8E3608DACF}" presName="sibTransComposite" presStyleCnt="0"/>
      <dgm:spPr/>
    </dgm:pt>
    <dgm:pt modelId="{BF2E4A78-1925-43F8-8FBD-A52A2FAB5001}" type="pres">
      <dgm:prSet presAssocID="{4736B6E8-77B4-4E72-AD06-5CF0B6E242C3}" presName="compositeNode" presStyleCnt="0"/>
      <dgm:spPr/>
    </dgm:pt>
    <dgm:pt modelId="{C335512F-8A32-4395-8D7A-EBAD4742E926}" type="pres">
      <dgm:prSet presAssocID="{4736B6E8-77B4-4E72-AD06-5CF0B6E242C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6A7114F-72AC-4FAA-A2A2-BC0F85E1FD9B}" type="pres">
      <dgm:prSet presAssocID="{4736B6E8-77B4-4E72-AD06-5CF0B6E242C3}" presName="parSh" presStyleCnt="0"/>
      <dgm:spPr/>
    </dgm:pt>
    <dgm:pt modelId="{B02502BC-E3F4-4930-BC47-915A27D5EDBE}" type="pres">
      <dgm:prSet presAssocID="{4736B6E8-77B4-4E72-AD06-5CF0B6E242C3}" presName="lineNode" presStyleLbl="alignAccFollowNode1" presStyleIdx="3" presStyleCnt="6"/>
      <dgm:spPr/>
    </dgm:pt>
    <dgm:pt modelId="{A692A933-ADAD-4DFB-AC65-B129F3AE4C00}" type="pres">
      <dgm:prSet presAssocID="{4736B6E8-77B4-4E72-AD06-5CF0B6E242C3}" presName="lineArrowNode" presStyleLbl="alignAccFollowNode1" presStyleIdx="4" presStyleCnt="6"/>
      <dgm:spPr/>
    </dgm:pt>
    <dgm:pt modelId="{53F6CB02-8F5B-4624-B152-467424B00752}" type="pres">
      <dgm:prSet presAssocID="{EB57615A-213D-4E90-9D6E-EF84AD143E71}" presName="sibTransNodeCircle" presStyleLbl="alignNode1" presStyleIdx="1" presStyleCnt="2">
        <dgm:presLayoutVars>
          <dgm:chMax val="0"/>
          <dgm:bulletEnabled/>
        </dgm:presLayoutVars>
      </dgm:prSet>
      <dgm:spPr/>
    </dgm:pt>
    <dgm:pt modelId="{CB205A3A-7298-43D8-ADFE-1D5E6AB44316}" type="pres">
      <dgm:prSet presAssocID="{EB57615A-213D-4E90-9D6E-EF84AD143E71}" presName="spacerBetweenCircleAndCallout" presStyleCnt="0">
        <dgm:presLayoutVars/>
      </dgm:prSet>
      <dgm:spPr/>
    </dgm:pt>
    <dgm:pt modelId="{A7761CE8-860A-4694-97E1-807428A59723}" type="pres">
      <dgm:prSet presAssocID="{4736B6E8-77B4-4E72-AD06-5CF0B6E242C3}" presName="nodeText" presStyleLbl="alignAccFollowNode1" presStyleIdx="5" presStyleCnt="6" custScaleX="120488">
        <dgm:presLayoutVars>
          <dgm:bulletEnabled val="1"/>
        </dgm:presLayoutVars>
      </dgm:prSet>
      <dgm:spPr/>
    </dgm:pt>
  </dgm:ptLst>
  <dgm:cxnLst>
    <dgm:cxn modelId="{4A99AB0D-DCEC-41D6-ACAC-9A1C80B0A6E8}" type="presOf" srcId="{E6D53AF1-8D75-458A-B2B4-B7C42C896EBE}" destId="{C297EF5E-1D5F-41B5-A866-11F06854400D}" srcOrd="0" destOrd="0" presId="urn:microsoft.com/office/officeart/2016/7/layout/LinearArrowProcessNumbered"/>
    <dgm:cxn modelId="{5C22AC5C-26BE-473E-9DD9-ADB7F16FF01A}" type="presOf" srcId="{4736B6E8-77B4-4E72-AD06-5CF0B6E242C3}" destId="{A7761CE8-860A-4694-97E1-807428A59723}" srcOrd="0" destOrd="0" presId="urn:microsoft.com/office/officeart/2016/7/layout/LinearArrowProcessNumbered"/>
    <dgm:cxn modelId="{4EEB7742-F3CD-4570-BEBC-CC47100CA04C}" type="presOf" srcId="{D23F1100-5D85-4215-ABBA-18019DD719A0}" destId="{35A64F39-613D-4AAE-90FB-F6C9E56B4569}" srcOrd="0" destOrd="0" presId="urn:microsoft.com/office/officeart/2016/7/layout/LinearArrowProcessNumbered"/>
    <dgm:cxn modelId="{563FB84D-B49D-4AC9-A555-DB97BE8BCF00}" srcId="{D23F1100-5D85-4215-ABBA-18019DD719A0}" destId="{4736B6E8-77B4-4E72-AD06-5CF0B6E242C3}" srcOrd="1" destOrd="0" parTransId="{907D46E5-1F75-455B-B4C8-6DDCEBF73E5B}" sibTransId="{EB57615A-213D-4E90-9D6E-EF84AD143E71}"/>
    <dgm:cxn modelId="{058FFF9D-A6F3-4808-99F1-912845CB7202}" type="presOf" srcId="{D1034FBB-2059-4981-A0EE-7D8E3608DACF}" destId="{73E64A03-F489-4B3F-8161-945D0DD056CD}" srcOrd="0" destOrd="0" presId="urn:microsoft.com/office/officeart/2016/7/layout/LinearArrowProcessNumbered"/>
    <dgm:cxn modelId="{2A4611BE-E928-4DAA-96F7-80A016A31CA9}" srcId="{D23F1100-5D85-4215-ABBA-18019DD719A0}" destId="{E6D53AF1-8D75-458A-B2B4-B7C42C896EBE}" srcOrd="0" destOrd="0" parTransId="{CBEB892C-AB63-40D1-AE3D-2A2EDA4BC786}" sibTransId="{D1034FBB-2059-4981-A0EE-7D8E3608DACF}"/>
    <dgm:cxn modelId="{5C5C8FD7-179F-4005-A1CF-3321FB27300E}" type="presOf" srcId="{EB57615A-213D-4E90-9D6E-EF84AD143E71}" destId="{53F6CB02-8F5B-4624-B152-467424B00752}" srcOrd="0" destOrd="0" presId="urn:microsoft.com/office/officeart/2016/7/layout/LinearArrowProcessNumbered"/>
    <dgm:cxn modelId="{4F4D70AF-7E85-4086-B19C-8E8E96A011A9}" type="presParOf" srcId="{35A64F39-613D-4AAE-90FB-F6C9E56B4569}" destId="{56418A7B-4F79-4147-8974-A4EDCE99766F}" srcOrd="0" destOrd="0" presId="urn:microsoft.com/office/officeart/2016/7/layout/LinearArrowProcessNumbered"/>
    <dgm:cxn modelId="{85C45828-2D45-4192-BB64-C8F6873DC6B5}" type="presParOf" srcId="{56418A7B-4F79-4147-8974-A4EDCE99766F}" destId="{6A274FF0-1FA0-4A63-8440-F798E2DB38D3}" srcOrd="0" destOrd="0" presId="urn:microsoft.com/office/officeart/2016/7/layout/LinearArrowProcessNumbered"/>
    <dgm:cxn modelId="{AE7DDFB1-6A5F-4148-A670-7C91A3F577D1}" type="presParOf" srcId="{56418A7B-4F79-4147-8974-A4EDCE99766F}" destId="{6EB2EC66-6033-4405-AE78-0AB10B41BB16}" srcOrd="1" destOrd="0" presId="urn:microsoft.com/office/officeart/2016/7/layout/LinearArrowProcessNumbered"/>
    <dgm:cxn modelId="{CFA8C427-DB8D-4D9C-9AD4-42F766EBF51A}" type="presParOf" srcId="{6EB2EC66-6033-4405-AE78-0AB10B41BB16}" destId="{6E8253A4-FD7B-49FB-8A4E-BFEA33F4B55C}" srcOrd="0" destOrd="0" presId="urn:microsoft.com/office/officeart/2016/7/layout/LinearArrowProcessNumbered"/>
    <dgm:cxn modelId="{8653A1A4-8DC3-4001-A459-31B786B9D5C7}" type="presParOf" srcId="{6EB2EC66-6033-4405-AE78-0AB10B41BB16}" destId="{B010DD17-F2A0-4DE1-B743-36843AF69DB9}" srcOrd="1" destOrd="0" presId="urn:microsoft.com/office/officeart/2016/7/layout/LinearArrowProcessNumbered"/>
    <dgm:cxn modelId="{137DF03C-1080-44D0-AC83-09DAE6477674}" type="presParOf" srcId="{6EB2EC66-6033-4405-AE78-0AB10B41BB16}" destId="{73E64A03-F489-4B3F-8161-945D0DD056CD}" srcOrd="2" destOrd="0" presId="urn:microsoft.com/office/officeart/2016/7/layout/LinearArrowProcessNumbered"/>
    <dgm:cxn modelId="{8AAD4B92-E3E3-4732-8393-2B941B5CBC43}" type="presParOf" srcId="{6EB2EC66-6033-4405-AE78-0AB10B41BB16}" destId="{74498E53-DFAA-492D-9DDC-E2F385C90A68}" srcOrd="3" destOrd="0" presId="urn:microsoft.com/office/officeart/2016/7/layout/LinearArrowProcessNumbered"/>
    <dgm:cxn modelId="{B18CE8E8-A8B1-4FD2-9E75-2D19FDEFDA96}" type="presParOf" srcId="{56418A7B-4F79-4147-8974-A4EDCE99766F}" destId="{C297EF5E-1D5F-41B5-A866-11F06854400D}" srcOrd="2" destOrd="0" presId="urn:microsoft.com/office/officeart/2016/7/layout/LinearArrowProcessNumbered"/>
    <dgm:cxn modelId="{121C20D7-C8F9-495E-AD41-22E74DC5AC3F}" type="presParOf" srcId="{35A64F39-613D-4AAE-90FB-F6C9E56B4569}" destId="{3F05AC0B-5AF4-4D86-8A90-65A74468D8F1}" srcOrd="1" destOrd="0" presId="urn:microsoft.com/office/officeart/2016/7/layout/LinearArrowProcessNumbered"/>
    <dgm:cxn modelId="{869FBE55-00AF-4CFE-ADA7-829DD7453469}" type="presParOf" srcId="{35A64F39-613D-4AAE-90FB-F6C9E56B4569}" destId="{BF2E4A78-1925-43F8-8FBD-A52A2FAB5001}" srcOrd="2" destOrd="0" presId="urn:microsoft.com/office/officeart/2016/7/layout/LinearArrowProcessNumbered"/>
    <dgm:cxn modelId="{A43A2ABB-48E8-414C-9A83-5F77DD094142}" type="presParOf" srcId="{BF2E4A78-1925-43F8-8FBD-A52A2FAB5001}" destId="{C335512F-8A32-4395-8D7A-EBAD4742E926}" srcOrd="0" destOrd="0" presId="urn:microsoft.com/office/officeart/2016/7/layout/LinearArrowProcessNumbered"/>
    <dgm:cxn modelId="{05726982-2F81-4C2A-A73E-4EC608F666C1}" type="presParOf" srcId="{BF2E4A78-1925-43F8-8FBD-A52A2FAB5001}" destId="{76A7114F-72AC-4FAA-A2A2-BC0F85E1FD9B}" srcOrd="1" destOrd="0" presId="urn:microsoft.com/office/officeart/2016/7/layout/LinearArrowProcessNumbered"/>
    <dgm:cxn modelId="{49CD944E-7C06-41FA-B506-A7880F7A09F1}" type="presParOf" srcId="{76A7114F-72AC-4FAA-A2A2-BC0F85E1FD9B}" destId="{B02502BC-E3F4-4930-BC47-915A27D5EDBE}" srcOrd="0" destOrd="0" presId="urn:microsoft.com/office/officeart/2016/7/layout/LinearArrowProcessNumbered"/>
    <dgm:cxn modelId="{B5BA3591-97F3-4B94-B230-23C1631190AD}" type="presParOf" srcId="{76A7114F-72AC-4FAA-A2A2-BC0F85E1FD9B}" destId="{A692A933-ADAD-4DFB-AC65-B129F3AE4C00}" srcOrd="1" destOrd="0" presId="urn:microsoft.com/office/officeart/2016/7/layout/LinearArrowProcessNumbered"/>
    <dgm:cxn modelId="{B2FF2632-2282-4058-9874-03D2AAB1315C}" type="presParOf" srcId="{76A7114F-72AC-4FAA-A2A2-BC0F85E1FD9B}" destId="{53F6CB02-8F5B-4624-B152-467424B00752}" srcOrd="2" destOrd="0" presId="urn:microsoft.com/office/officeart/2016/7/layout/LinearArrowProcessNumbered"/>
    <dgm:cxn modelId="{B6233258-E969-4F3D-9046-666E8C06E34B}" type="presParOf" srcId="{76A7114F-72AC-4FAA-A2A2-BC0F85E1FD9B}" destId="{CB205A3A-7298-43D8-ADFE-1D5E6AB44316}" srcOrd="3" destOrd="0" presId="urn:microsoft.com/office/officeart/2016/7/layout/LinearArrowProcessNumbered"/>
    <dgm:cxn modelId="{6ECC229D-11BC-4653-850F-365F444BDFE5}" type="presParOf" srcId="{BF2E4A78-1925-43F8-8FBD-A52A2FAB5001}" destId="{A7761CE8-860A-4694-97E1-807428A5972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EAD57E-4AA7-4DEE-9899-BC1FEC735F58}" type="doc">
      <dgm:prSet loTypeId="urn:microsoft.com/office/officeart/2005/8/layout/hierarchy1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4EFEC5-3BD9-4FAF-8C33-4FC69C691403}">
      <dgm:prSet/>
      <dgm:spPr/>
      <dgm:t>
        <a:bodyPr/>
        <a:lstStyle/>
        <a:p>
          <a:r>
            <a:rPr lang="nl-BE" dirty="0"/>
            <a:t>Ex 1 </a:t>
          </a:r>
        </a:p>
        <a:p>
          <a:r>
            <a:rPr lang="nl-BE" dirty="0" err="1"/>
            <a:t>Fill</a:t>
          </a:r>
          <a:r>
            <a:rPr lang="nl-BE" dirty="0"/>
            <a:t> in </a:t>
          </a:r>
          <a:r>
            <a:rPr lang="nl-BE" dirty="0" err="1"/>
            <a:t>the</a:t>
          </a:r>
          <a:r>
            <a:rPr lang="nl-BE" dirty="0"/>
            <a:t> gap </a:t>
          </a:r>
          <a:r>
            <a:rPr lang="nl-BE" dirty="0" err="1"/>
            <a:t>with</a:t>
          </a:r>
          <a:r>
            <a:rPr lang="nl-BE" dirty="0"/>
            <a:t> </a:t>
          </a:r>
          <a:r>
            <a:rPr lang="nl-BE" dirty="0" err="1"/>
            <a:t>the</a:t>
          </a:r>
          <a:r>
            <a:rPr lang="nl-BE" dirty="0"/>
            <a:t> </a:t>
          </a:r>
          <a:r>
            <a:rPr lang="nl-BE" dirty="0" err="1"/>
            <a:t>appropriate</a:t>
          </a:r>
          <a:r>
            <a:rPr lang="nl-BE" dirty="0"/>
            <a:t> word.</a:t>
          </a:r>
          <a:endParaRPr lang="en-US" dirty="0"/>
        </a:p>
      </dgm:t>
    </dgm:pt>
    <dgm:pt modelId="{B4B6D83B-B1D0-4C48-9576-C6D0BA79F254}" type="parTrans" cxnId="{6E9530B0-E688-49F0-A794-A896305504F1}">
      <dgm:prSet/>
      <dgm:spPr/>
      <dgm:t>
        <a:bodyPr/>
        <a:lstStyle/>
        <a:p>
          <a:endParaRPr lang="en-US"/>
        </a:p>
      </dgm:t>
    </dgm:pt>
    <dgm:pt modelId="{2D9A1857-3289-46BD-98E1-AF69D0849B61}" type="sibTrans" cxnId="{6E9530B0-E688-49F0-A794-A896305504F1}">
      <dgm:prSet/>
      <dgm:spPr/>
      <dgm:t>
        <a:bodyPr/>
        <a:lstStyle/>
        <a:p>
          <a:endParaRPr lang="en-US"/>
        </a:p>
      </dgm:t>
    </dgm:pt>
    <dgm:pt modelId="{17E9A041-A866-4CA3-8849-0FF8ECF794F3}">
      <dgm:prSet/>
      <dgm:spPr/>
      <dgm:t>
        <a:bodyPr/>
        <a:lstStyle/>
        <a:p>
          <a:r>
            <a:rPr lang="nl-BE" dirty="0"/>
            <a:t>Ex 2 </a:t>
          </a:r>
        </a:p>
        <a:p>
          <a:r>
            <a:rPr lang="nl-BE" dirty="0"/>
            <a:t>Complete.</a:t>
          </a:r>
          <a:endParaRPr lang="en-US" dirty="0"/>
        </a:p>
      </dgm:t>
    </dgm:pt>
    <dgm:pt modelId="{C497EF36-60BA-4C73-8A55-A6EDBB67AA51}" type="parTrans" cxnId="{0DC6481B-384E-42D0-BB11-8DD693BC7659}">
      <dgm:prSet/>
      <dgm:spPr/>
      <dgm:t>
        <a:bodyPr/>
        <a:lstStyle/>
        <a:p>
          <a:endParaRPr lang="en-US"/>
        </a:p>
      </dgm:t>
    </dgm:pt>
    <dgm:pt modelId="{A74880F8-7CC4-44EC-B93F-8523D241F524}" type="sibTrans" cxnId="{0DC6481B-384E-42D0-BB11-8DD693BC7659}">
      <dgm:prSet/>
      <dgm:spPr/>
      <dgm:t>
        <a:bodyPr/>
        <a:lstStyle/>
        <a:p>
          <a:endParaRPr lang="en-US"/>
        </a:p>
      </dgm:t>
    </dgm:pt>
    <dgm:pt modelId="{2FB8831B-5F1E-4D9B-9180-382FDB42A29E}" type="pres">
      <dgm:prSet presAssocID="{C9EAD57E-4AA7-4DEE-9899-BC1FEC735F5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39A188-1F01-43EE-99C7-F8E3C6C794E6}" type="pres">
      <dgm:prSet presAssocID="{064EFEC5-3BD9-4FAF-8C33-4FC69C691403}" presName="hierRoot1" presStyleCnt="0"/>
      <dgm:spPr/>
    </dgm:pt>
    <dgm:pt modelId="{75FD6269-4125-4AF2-8562-295E79055A56}" type="pres">
      <dgm:prSet presAssocID="{064EFEC5-3BD9-4FAF-8C33-4FC69C691403}" presName="composite" presStyleCnt="0"/>
      <dgm:spPr/>
    </dgm:pt>
    <dgm:pt modelId="{4B27224A-9A8A-47DA-82E0-0002843A4895}" type="pres">
      <dgm:prSet presAssocID="{064EFEC5-3BD9-4FAF-8C33-4FC69C691403}" presName="background" presStyleLbl="node0" presStyleIdx="0" presStyleCnt="2"/>
      <dgm:spPr/>
    </dgm:pt>
    <dgm:pt modelId="{A93EC88C-60DE-4FA7-B05C-2984E1D44734}" type="pres">
      <dgm:prSet presAssocID="{064EFEC5-3BD9-4FAF-8C33-4FC69C691403}" presName="text" presStyleLbl="fgAcc0" presStyleIdx="0" presStyleCnt="2">
        <dgm:presLayoutVars>
          <dgm:chPref val="3"/>
        </dgm:presLayoutVars>
      </dgm:prSet>
      <dgm:spPr/>
    </dgm:pt>
    <dgm:pt modelId="{38E412ED-3374-4F24-A1F8-4C129F370831}" type="pres">
      <dgm:prSet presAssocID="{064EFEC5-3BD9-4FAF-8C33-4FC69C691403}" presName="hierChild2" presStyleCnt="0"/>
      <dgm:spPr/>
    </dgm:pt>
    <dgm:pt modelId="{21A2CF8A-8BA1-4A0D-BCE2-F0699F83FD98}" type="pres">
      <dgm:prSet presAssocID="{17E9A041-A866-4CA3-8849-0FF8ECF794F3}" presName="hierRoot1" presStyleCnt="0"/>
      <dgm:spPr/>
    </dgm:pt>
    <dgm:pt modelId="{F225294A-0125-42C7-A979-ABF7FEBE58C8}" type="pres">
      <dgm:prSet presAssocID="{17E9A041-A866-4CA3-8849-0FF8ECF794F3}" presName="composite" presStyleCnt="0"/>
      <dgm:spPr/>
    </dgm:pt>
    <dgm:pt modelId="{E4EA267F-40E8-4A59-9B81-25EACA658A65}" type="pres">
      <dgm:prSet presAssocID="{17E9A041-A866-4CA3-8849-0FF8ECF794F3}" presName="background" presStyleLbl="node0" presStyleIdx="1" presStyleCnt="2"/>
      <dgm:spPr/>
    </dgm:pt>
    <dgm:pt modelId="{BA56F281-6055-47E4-9908-C23134327A15}" type="pres">
      <dgm:prSet presAssocID="{17E9A041-A866-4CA3-8849-0FF8ECF794F3}" presName="text" presStyleLbl="fgAcc0" presStyleIdx="1" presStyleCnt="2">
        <dgm:presLayoutVars>
          <dgm:chPref val="3"/>
        </dgm:presLayoutVars>
      </dgm:prSet>
      <dgm:spPr/>
    </dgm:pt>
    <dgm:pt modelId="{B51A23F2-A078-4655-AD11-59E3FCE46F2F}" type="pres">
      <dgm:prSet presAssocID="{17E9A041-A866-4CA3-8849-0FF8ECF794F3}" presName="hierChild2" presStyleCnt="0"/>
      <dgm:spPr/>
    </dgm:pt>
  </dgm:ptLst>
  <dgm:cxnLst>
    <dgm:cxn modelId="{0DC6481B-384E-42D0-BB11-8DD693BC7659}" srcId="{C9EAD57E-4AA7-4DEE-9899-BC1FEC735F58}" destId="{17E9A041-A866-4CA3-8849-0FF8ECF794F3}" srcOrd="1" destOrd="0" parTransId="{C497EF36-60BA-4C73-8A55-A6EDBB67AA51}" sibTransId="{A74880F8-7CC4-44EC-B93F-8523D241F524}"/>
    <dgm:cxn modelId="{75BC4F42-8DC1-4708-88CC-D9B2B1E8C7A6}" type="presOf" srcId="{17E9A041-A866-4CA3-8849-0FF8ECF794F3}" destId="{BA56F281-6055-47E4-9908-C23134327A15}" srcOrd="0" destOrd="0" presId="urn:microsoft.com/office/officeart/2005/8/layout/hierarchy1"/>
    <dgm:cxn modelId="{1FFD9B8C-8FE2-40BA-A12A-E3BF10400B70}" type="presOf" srcId="{064EFEC5-3BD9-4FAF-8C33-4FC69C691403}" destId="{A93EC88C-60DE-4FA7-B05C-2984E1D44734}" srcOrd="0" destOrd="0" presId="urn:microsoft.com/office/officeart/2005/8/layout/hierarchy1"/>
    <dgm:cxn modelId="{C2674598-7AA9-499C-8AEE-F33A2D6378FE}" type="presOf" srcId="{C9EAD57E-4AA7-4DEE-9899-BC1FEC735F58}" destId="{2FB8831B-5F1E-4D9B-9180-382FDB42A29E}" srcOrd="0" destOrd="0" presId="urn:microsoft.com/office/officeart/2005/8/layout/hierarchy1"/>
    <dgm:cxn modelId="{6E9530B0-E688-49F0-A794-A896305504F1}" srcId="{C9EAD57E-4AA7-4DEE-9899-BC1FEC735F58}" destId="{064EFEC5-3BD9-4FAF-8C33-4FC69C691403}" srcOrd="0" destOrd="0" parTransId="{B4B6D83B-B1D0-4C48-9576-C6D0BA79F254}" sibTransId="{2D9A1857-3289-46BD-98E1-AF69D0849B61}"/>
    <dgm:cxn modelId="{8BEF03C4-60EF-4364-81B3-3BB3E5755E12}" type="presParOf" srcId="{2FB8831B-5F1E-4D9B-9180-382FDB42A29E}" destId="{4D39A188-1F01-43EE-99C7-F8E3C6C794E6}" srcOrd="0" destOrd="0" presId="urn:microsoft.com/office/officeart/2005/8/layout/hierarchy1"/>
    <dgm:cxn modelId="{3110B687-5419-4942-97F2-0838A65C8F44}" type="presParOf" srcId="{4D39A188-1F01-43EE-99C7-F8E3C6C794E6}" destId="{75FD6269-4125-4AF2-8562-295E79055A56}" srcOrd="0" destOrd="0" presId="urn:microsoft.com/office/officeart/2005/8/layout/hierarchy1"/>
    <dgm:cxn modelId="{3D0D51DB-D0D4-4443-9A2D-D5E35A392BD9}" type="presParOf" srcId="{75FD6269-4125-4AF2-8562-295E79055A56}" destId="{4B27224A-9A8A-47DA-82E0-0002843A4895}" srcOrd="0" destOrd="0" presId="urn:microsoft.com/office/officeart/2005/8/layout/hierarchy1"/>
    <dgm:cxn modelId="{97E9747C-7AC9-4AD9-8AAF-C47338552D54}" type="presParOf" srcId="{75FD6269-4125-4AF2-8562-295E79055A56}" destId="{A93EC88C-60DE-4FA7-B05C-2984E1D44734}" srcOrd="1" destOrd="0" presId="urn:microsoft.com/office/officeart/2005/8/layout/hierarchy1"/>
    <dgm:cxn modelId="{B56B238D-10B9-49AE-837D-FB55F88FA9BA}" type="presParOf" srcId="{4D39A188-1F01-43EE-99C7-F8E3C6C794E6}" destId="{38E412ED-3374-4F24-A1F8-4C129F370831}" srcOrd="1" destOrd="0" presId="urn:microsoft.com/office/officeart/2005/8/layout/hierarchy1"/>
    <dgm:cxn modelId="{38E38C1C-A197-4A83-9860-2EC7DECAC56D}" type="presParOf" srcId="{2FB8831B-5F1E-4D9B-9180-382FDB42A29E}" destId="{21A2CF8A-8BA1-4A0D-BCE2-F0699F83FD98}" srcOrd="1" destOrd="0" presId="urn:microsoft.com/office/officeart/2005/8/layout/hierarchy1"/>
    <dgm:cxn modelId="{77525D78-48EC-4C89-8241-82AC08DB1EAC}" type="presParOf" srcId="{21A2CF8A-8BA1-4A0D-BCE2-F0699F83FD98}" destId="{F225294A-0125-42C7-A979-ABF7FEBE58C8}" srcOrd="0" destOrd="0" presId="urn:microsoft.com/office/officeart/2005/8/layout/hierarchy1"/>
    <dgm:cxn modelId="{08866B8F-E19E-4CED-91F6-4E2D13F6D916}" type="presParOf" srcId="{F225294A-0125-42C7-A979-ABF7FEBE58C8}" destId="{E4EA267F-40E8-4A59-9B81-25EACA658A65}" srcOrd="0" destOrd="0" presId="urn:microsoft.com/office/officeart/2005/8/layout/hierarchy1"/>
    <dgm:cxn modelId="{04B8A04C-6656-4878-B0B0-F3E0947C497C}" type="presParOf" srcId="{F225294A-0125-42C7-A979-ABF7FEBE58C8}" destId="{BA56F281-6055-47E4-9908-C23134327A15}" srcOrd="1" destOrd="0" presId="urn:microsoft.com/office/officeart/2005/8/layout/hierarchy1"/>
    <dgm:cxn modelId="{D2739C48-593F-4815-A382-57332288AAFD}" type="presParOf" srcId="{21A2CF8A-8BA1-4A0D-BCE2-F0699F83FD98}" destId="{B51A23F2-A078-4655-AD11-59E3FCE46F2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E1374-F0C4-4D43-955B-060E8B30866A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BEE865-91C6-4DD4-95D0-B4806FB98E32}">
      <dsp:nvSpPr>
        <dsp:cNvPr id="0" name=""/>
        <dsp:cNvSpPr/>
      </dsp:nvSpPr>
      <dsp:spPr>
        <a:xfrm>
          <a:off x="0" y="2720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/>
        </a:p>
      </dsp:txBody>
      <dsp:txXfrm>
        <a:off x="0" y="2720"/>
        <a:ext cx="6089650" cy="1855561"/>
      </dsp:txXfrm>
    </dsp:sp>
    <dsp:sp modelId="{E083C2B6-E549-40A9-8BF1-7EE7E04A0716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 w="12700" cap="flat" cmpd="sng" algn="ctr">
          <a:solidFill>
            <a:schemeClr val="accent2">
              <a:shade val="50000"/>
              <a:hueOff val="-394115"/>
              <a:satOff val="5189"/>
              <a:lumOff val="31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D387CA-7619-445C-B49E-7BFC5038E91D}">
      <dsp:nvSpPr>
        <dsp:cNvPr id="0" name=""/>
        <dsp:cNvSpPr/>
      </dsp:nvSpPr>
      <dsp:spPr>
        <a:xfrm>
          <a:off x="0" y="1858281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5200" kern="1200" dirty="0" err="1"/>
            <a:t>Formal</a:t>
          </a:r>
          <a:r>
            <a:rPr lang="nl-BE" sz="5200" kern="1200" dirty="0"/>
            <a:t> vs. </a:t>
          </a:r>
          <a:r>
            <a:rPr lang="nl-BE" sz="5200" kern="1200" dirty="0" err="1"/>
            <a:t>Informal</a:t>
          </a:r>
          <a:r>
            <a:rPr lang="nl-BE" sz="5200" kern="1200" dirty="0"/>
            <a:t> </a:t>
          </a:r>
          <a:r>
            <a:rPr lang="nl-BE" sz="5200" kern="1200" dirty="0" err="1"/>
            <a:t>writing</a:t>
          </a:r>
          <a:endParaRPr lang="en-US" sz="5200" kern="1200" dirty="0"/>
        </a:p>
      </dsp:txBody>
      <dsp:txXfrm>
        <a:off x="0" y="1858281"/>
        <a:ext cx="6089650" cy="1855561"/>
      </dsp:txXfrm>
    </dsp:sp>
    <dsp:sp modelId="{DA9B6640-A4A1-4A14-A363-2408D49FD6F5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2">
            <a:shade val="50000"/>
            <a:hueOff val="-394115"/>
            <a:satOff val="5189"/>
            <a:lumOff val="31078"/>
            <a:alphaOff val="0"/>
          </a:schemeClr>
        </a:solidFill>
        <a:ln w="12700" cap="flat" cmpd="sng" algn="ctr">
          <a:solidFill>
            <a:schemeClr val="accent2">
              <a:shade val="50000"/>
              <a:hueOff val="-394115"/>
              <a:satOff val="5189"/>
              <a:lumOff val="31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95C09E-E7BB-4DB4-949A-C42F48D95EA4}">
      <dsp:nvSpPr>
        <dsp:cNvPr id="0" name=""/>
        <dsp:cNvSpPr/>
      </dsp:nvSpPr>
      <dsp:spPr>
        <a:xfrm>
          <a:off x="0" y="3713843"/>
          <a:ext cx="6089650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5200" kern="1200" dirty="0"/>
            <a:t>Features?</a:t>
          </a:r>
          <a:endParaRPr lang="en-US" sz="5200" kern="1200" dirty="0"/>
        </a:p>
      </dsp:txBody>
      <dsp:txXfrm>
        <a:off x="0" y="3713843"/>
        <a:ext cx="6089650" cy="1855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2DF99-D687-4554-8C4C-DDA9D45FA9E3}">
      <dsp:nvSpPr>
        <dsp:cNvPr id="0" name=""/>
        <dsp:cNvSpPr/>
      </dsp:nvSpPr>
      <dsp:spPr>
        <a:xfrm>
          <a:off x="0" y="1458"/>
          <a:ext cx="1027997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2921C3-25D2-47D0-97AC-F091B762427F}">
      <dsp:nvSpPr>
        <dsp:cNvPr id="0" name=""/>
        <dsp:cNvSpPr/>
      </dsp:nvSpPr>
      <dsp:spPr>
        <a:xfrm>
          <a:off x="0" y="1458"/>
          <a:ext cx="10279971" cy="99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/>
            <a:t>Ex 1 p141  			informal </a:t>
          </a:r>
          <a:r>
            <a:rPr lang="nl-BE" sz="3600" kern="1200">
              <a:sym typeface="Wingdings" panose="05000000000000000000" pitchFamily="2" charset="2"/>
            </a:rPr>
            <a:t></a:t>
          </a:r>
          <a:r>
            <a:rPr lang="nl-BE" sz="3600" kern="1200"/>
            <a:t> formal</a:t>
          </a:r>
          <a:endParaRPr lang="en-US" sz="3600" kern="1200"/>
        </a:p>
      </dsp:txBody>
      <dsp:txXfrm>
        <a:off x="0" y="1458"/>
        <a:ext cx="10279971" cy="994833"/>
      </dsp:txXfrm>
    </dsp:sp>
    <dsp:sp modelId="{ABCD40A4-4E50-4FBD-B0EF-6495E6DEF485}">
      <dsp:nvSpPr>
        <dsp:cNvPr id="0" name=""/>
        <dsp:cNvSpPr/>
      </dsp:nvSpPr>
      <dsp:spPr>
        <a:xfrm>
          <a:off x="0" y="996292"/>
          <a:ext cx="1027997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EDEBE2-B9D6-4171-8DBC-764ED82023DE}">
      <dsp:nvSpPr>
        <dsp:cNvPr id="0" name=""/>
        <dsp:cNvSpPr/>
      </dsp:nvSpPr>
      <dsp:spPr>
        <a:xfrm>
          <a:off x="0" y="996292"/>
          <a:ext cx="10279971" cy="99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/>
            <a:t>Ex 2 p142			formal </a:t>
          </a:r>
          <a:r>
            <a:rPr lang="nl-BE" sz="3600" kern="1200">
              <a:sym typeface="Wingdings" panose="05000000000000000000" pitchFamily="2" charset="2"/>
            </a:rPr>
            <a:t></a:t>
          </a:r>
          <a:r>
            <a:rPr lang="nl-BE" sz="3600" kern="1200"/>
            <a:t> informal</a:t>
          </a:r>
          <a:endParaRPr lang="en-US" sz="3600" kern="1200"/>
        </a:p>
      </dsp:txBody>
      <dsp:txXfrm>
        <a:off x="0" y="996292"/>
        <a:ext cx="10279971" cy="994833"/>
      </dsp:txXfrm>
    </dsp:sp>
    <dsp:sp modelId="{CE8253B4-00B4-4C60-9CF3-8CC5782C4C31}">
      <dsp:nvSpPr>
        <dsp:cNvPr id="0" name=""/>
        <dsp:cNvSpPr/>
      </dsp:nvSpPr>
      <dsp:spPr>
        <a:xfrm>
          <a:off x="0" y="1991125"/>
          <a:ext cx="10279971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B3F090-D55F-46AC-AB5F-20CD6BF19DFF}">
      <dsp:nvSpPr>
        <dsp:cNvPr id="0" name=""/>
        <dsp:cNvSpPr/>
      </dsp:nvSpPr>
      <dsp:spPr>
        <a:xfrm>
          <a:off x="0" y="1991125"/>
          <a:ext cx="10279971" cy="99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/>
            <a:t>Ex 3 p143			formal </a:t>
          </a:r>
          <a:r>
            <a:rPr lang="nl-BE" sz="3600" kern="1200">
              <a:sym typeface="Wingdings" panose="05000000000000000000" pitchFamily="2" charset="2"/>
            </a:rPr>
            <a:t></a:t>
          </a:r>
          <a:r>
            <a:rPr lang="nl-BE" sz="3600" kern="1200"/>
            <a:t> informal</a:t>
          </a:r>
          <a:endParaRPr lang="en-US" sz="3600" kern="1200"/>
        </a:p>
      </dsp:txBody>
      <dsp:txXfrm>
        <a:off x="0" y="1991125"/>
        <a:ext cx="10279971" cy="994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253A4-FD7B-49FB-8A4E-BFEA33F4B55C}">
      <dsp:nvSpPr>
        <dsp:cNvPr id="0" name=""/>
        <dsp:cNvSpPr/>
      </dsp:nvSpPr>
      <dsp:spPr>
        <a:xfrm>
          <a:off x="2461760" y="428795"/>
          <a:ext cx="1961717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0DD17-F2A0-4DE1-B743-36843AF69DB9}">
      <dsp:nvSpPr>
        <dsp:cNvPr id="0" name=""/>
        <dsp:cNvSpPr/>
      </dsp:nvSpPr>
      <dsp:spPr>
        <a:xfrm>
          <a:off x="4541181" y="310894"/>
          <a:ext cx="225597" cy="300619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1478351"/>
            <a:satOff val="-2563"/>
            <a:lumOff val="-25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78351"/>
              <a:satOff val="-2563"/>
              <a:lumOff val="-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64A03-F489-4B3F-8161-945D0DD056CD}">
      <dsp:nvSpPr>
        <dsp:cNvPr id="0" name=""/>
        <dsp:cNvSpPr/>
      </dsp:nvSpPr>
      <dsp:spPr>
        <a:xfrm>
          <a:off x="1456223" y="-331491"/>
          <a:ext cx="1520643" cy="15206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09" tIns="59009" rIns="59009" bIns="5900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678916" y="-108798"/>
        <a:ext cx="1075257" cy="1075257"/>
      </dsp:txXfrm>
    </dsp:sp>
    <dsp:sp modelId="{C297EF5E-1D5F-41B5-A866-11F06854400D}">
      <dsp:nvSpPr>
        <dsp:cNvPr id="0" name=""/>
        <dsp:cNvSpPr/>
      </dsp:nvSpPr>
      <dsp:spPr>
        <a:xfrm>
          <a:off x="9613" y="1353308"/>
          <a:ext cx="4413864" cy="1302618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2956702"/>
            <a:satOff val="-5126"/>
            <a:lumOff val="-5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956702"/>
              <a:satOff val="-5126"/>
              <a:lumOff val="-5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171" tIns="165100" rIns="348171" bIns="1651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600" kern="1200" dirty="0"/>
            <a:t>Ex 5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600" kern="1200" dirty="0" err="1"/>
            <a:t>Choose</a:t>
          </a:r>
          <a:r>
            <a:rPr lang="nl-BE" sz="2600" kern="1200" dirty="0"/>
            <a:t> a subject line. </a:t>
          </a:r>
          <a:endParaRPr lang="en-US" sz="2600" kern="1200" dirty="0"/>
        </a:p>
      </dsp:txBody>
      <dsp:txXfrm>
        <a:off x="9613" y="1613832"/>
        <a:ext cx="4413864" cy="1042094"/>
      </dsp:txXfrm>
    </dsp:sp>
    <dsp:sp modelId="{B02502BC-E3F4-4930-BC47-915A27D5EDBE}">
      <dsp:nvSpPr>
        <dsp:cNvPr id="0" name=""/>
        <dsp:cNvSpPr/>
      </dsp:nvSpPr>
      <dsp:spPr>
        <a:xfrm>
          <a:off x="5366063" y="435486"/>
          <a:ext cx="2206932" cy="65"/>
        </a:xfrm>
        <a:prstGeom prst="rect">
          <a:avLst/>
        </a:prstGeom>
        <a:solidFill>
          <a:schemeClr val="accent5">
            <a:tint val="40000"/>
            <a:alpha val="90000"/>
            <a:hueOff val="-4435053"/>
            <a:satOff val="-7690"/>
            <a:lumOff val="-77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35053"/>
              <a:satOff val="-7690"/>
              <a:lumOff val="-7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6CB02-8F5B-4624-B152-467424B00752}">
      <dsp:nvSpPr>
        <dsp:cNvPr id="0" name=""/>
        <dsp:cNvSpPr/>
      </dsp:nvSpPr>
      <dsp:spPr>
        <a:xfrm>
          <a:off x="6812673" y="-324802"/>
          <a:ext cx="1520643" cy="1520643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09" tIns="59009" rIns="59009" bIns="5900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7035366" y="-102109"/>
        <a:ext cx="1075257" cy="1075257"/>
      </dsp:txXfrm>
    </dsp:sp>
    <dsp:sp modelId="{A7761CE8-860A-4694-97E1-807428A59723}">
      <dsp:nvSpPr>
        <dsp:cNvPr id="0" name=""/>
        <dsp:cNvSpPr/>
      </dsp:nvSpPr>
      <dsp:spPr>
        <a:xfrm>
          <a:off x="4913907" y="1353308"/>
          <a:ext cx="531817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171" tIns="165100" rIns="348171" bIns="1651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600" kern="1200" dirty="0"/>
            <a:t>Ex 6      Complete </a:t>
          </a:r>
          <a:r>
            <a:rPr lang="nl-BE" sz="2600" kern="1200" dirty="0" err="1"/>
            <a:t>the</a:t>
          </a:r>
          <a:r>
            <a:rPr lang="nl-BE" sz="2600" kern="1200" dirty="0"/>
            <a:t> </a:t>
          </a:r>
          <a:r>
            <a:rPr lang="nl-BE" sz="2600" kern="1200" dirty="0" err="1"/>
            <a:t>table</a:t>
          </a:r>
          <a:r>
            <a:rPr lang="nl-BE" sz="2600" kern="1200" dirty="0"/>
            <a:t> (</a:t>
          </a:r>
          <a:r>
            <a:rPr lang="nl-BE" sz="2600" b="1" u="sng" kern="1200" dirty="0" err="1"/>
            <a:t>using</a:t>
          </a:r>
          <a:r>
            <a:rPr lang="nl-BE" sz="2600" b="1" u="sng" kern="1200" dirty="0"/>
            <a:t> </a:t>
          </a:r>
          <a:r>
            <a:rPr lang="nl-BE" sz="2600" b="1" u="sng" kern="1200" dirty="0" err="1"/>
            <a:t>the</a:t>
          </a:r>
          <a:r>
            <a:rPr lang="nl-BE" sz="2600" b="1" u="sng" kern="1200" dirty="0"/>
            <a:t> </a:t>
          </a:r>
          <a:r>
            <a:rPr lang="nl-BE" sz="2600" b="1" u="sng" kern="1200" dirty="0" err="1"/>
            <a:t>underlined</a:t>
          </a:r>
          <a:r>
            <a:rPr lang="nl-BE" sz="2600" b="1" u="sng" kern="1200" dirty="0"/>
            <a:t> </a:t>
          </a:r>
          <a:r>
            <a:rPr lang="nl-BE" sz="2600" b="1" u="sng" kern="1200" dirty="0" err="1"/>
            <a:t>phrases</a:t>
          </a:r>
          <a:r>
            <a:rPr lang="nl-BE" sz="2600" kern="1200" dirty="0"/>
            <a:t>).</a:t>
          </a:r>
          <a:endParaRPr lang="en-US" sz="2600" kern="1200" dirty="0"/>
        </a:p>
      </dsp:txBody>
      <dsp:txXfrm>
        <a:off x="4913907" y="1746428"/>
        <a:ext cx="5318176" cy="1572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7224A-9A8A-47DA-82E0-0002843A4895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3EC88C-60DE-4FA7-B05C-2984E1D44734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900" kern="1200" dirty="0"/>
            <a:t>Ex 1 </a:t>
          </a:r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900" kern="1200" dirty="0" err="1"/>
            <a:t>Fill</a:t>
          </a:r>
          <a:r>
            <a:rPr lang="nl-BE" sz="3900" kern="1200" dirty="0"/>
            <a:t> in </a:t>
          </a:r>
          <a:r>
            <a:rPr lang="nl-BE" sz="3900" kern="1200" dirty="0" err="1"/>
            <a:t>the</a:t>
          </a:r>
          <a:r>
            <a:rPr lang="nl-BE" sz="3900" kern="1200" dirty="0"/>
            <a:t> gap </a:t>
          </a:r>
          <a:r>
            <a:rPr lang="nl-BE" sz="3900" kern="1200" dirty="0" err="1"/>
            <a:t>with</a:t>
          </a:r>
          <a:r>
            <a:rPr lang="nl-BE" sz="3900" kern="1200" dirty="0"/>
            <a:t> </a:t>
          </a:r>
          <a:r>
            <a:rPr lang="nl-BE" sz="3900" kern="1200" dirty="0" err="1"/>
            <a:t>the</a:t>
          </a:r>
          <a:r>
            <a:rPr lang="nl-BE" sz="3900" kern="1200" dirty="0"/>
            <a:t> </a:t>
          </a:r>
          <a:r>
            <a:rPr lang="nl-BE" sz="3900" kern="1200" dirty="0" err="1"/>
            <a:t>appropriate</a:t>
          </a:r>
          <a:r>
            <a:rPr lang="nl-BE" sz="3900" kern="1200" dirty="0"/>
            <a:t> word.</a:t>
          </a:r>
          <a:endParaRPr lang="en-US" sz="3900" kern="1200" dirty="0"/>
        </a:p>
      </dsp:txBody>
      <dsp:txXfrm>
        <a:off x="585701" y="1066737"/>
        <a:ext cx="4337991" cy="2693452"/>
      </dsp:txXfrm>
    </dsp:sp>
    <dsp:sp modelId="{E4EA267F-40E8-4A59-9B81-25EACA658A65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56F281-6055-47E4-9908-C23134327A15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900" kern="1200" dirty="0"/>
            <a:t>Ex 2 </a:t>
          </a:r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900" kern="1200" dirty="0"/>
            <a:t>Complete.</a:t>
          </a:r>
          <a:endParaRPr lang="en-US" sz="3900" kern="1200" dirty="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37C18-4C04-463F-8B20-42B787686F63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F7D1C-7286-4198-B236-C0616B9432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109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13180"/>
            <a:ext cx="9144000" cy="2033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697355" y="3322846"/>
            <a:ext cx="4797288" cy="21635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94" y="3504354"/>
            <a:ext cx="3691761" cy="335364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61" y="6248784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6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9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5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13180"/>
            <a:ext cx="9144000" cy="20336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697355" y="3322846"/>
            <a:ext cx="4797288" cy="21635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0084333" y="6356350"/>
            <a:ext cx="1411014" cy="365125"/>
          </a:xfrm>
        </p:spPr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494643" y="6356350"/>
            <a:ext cx="1411014" cy="365125"/>
          </a:xfrm>
        </p:spPr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61" y="6248784"/>
            <a:ext cx="2471076" cy="472691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" y="3504354"/>
            <a:ext cx="3691761" cy="33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1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pPr/>
              <a:t>17/04/2018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17/04/2018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2427890" y="6356350"/>
            <a:ext cx="1411014" cy="365125"/>
          </a:xfrm>
        </p:spPr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 dirty="0"/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1411014" cy="365125"/>
          </a:xfrm>
        </p:spPr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ACB7-8DA7-4AF8-A474-46A1998EDF52}" type="datetimeFigureOut">
              <a:rPr lang="nl-BE" smtClean="0"/>
              <a:t>17/04/2018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EABA0-D78B-4F9C-9026-5872651F022D}" type="slidenum">
              <a:rPr lang="nl-BE" smtClean="0"/>
              <a:t>‹nr.›</a:t>
            </a:fld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24" y="6292056"/>
            <a:ext cx="2471076" cy="4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3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242789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ACB7-8DA7-4AF8-A474-46A1998EDF52}" type="datetimeFigureOut">
              <a:rPr lang="nl-BE" smtClean="0"/>
              <a:pPr/>
              <a:t>17/04/2018</a:t>
            </a:fld>
            <a:endParaRPr lang="nl-BE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</a:t>
            </a:r>
            <a:r>
              <a:rPr lang="nl-NL" dirty="0" err="1"/>
              <a:t>niveaua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1411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ABA0-D78B-4F9C-9026-5872651F022D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09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4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cmillandictionary.com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781301" y="-188882"/>
            <a:ext cx="9144000" cy="2033637"/>
          </a:xfrm>
        </p:spPr>
        <p:txBody>
          <a:bodyPr>
            <a:normAutofit/>
          </a:bodyPr>
          <a:lstStyle/>
          <a:p>
            <a:r>
              <a:rPr lang="nl-BE" sz="8000" dirty="0"/>
              <a:t>Unit 7</a:t>
            </a:r>
          </a:p>
        </p:txBody>
      </p:sp>
      <p:pic>
        <p:nvPicPr>
          <p:cNvPr id="1026" name="Picture 2" descr="Afbeeldingsresultaat voor imagination">
            <a:extLst>
              <a:ext uri="{FF2B5EF4-FFF2-40B4-BE49-F238E27FC236}">
                <a16:creationId xmlns:a16="http://schemas.microsoft.com/office/drawing/2014/main" id="{444B88B7-6FDC-4CC3-A741-830B49A83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181350"/>
            <a:ext cx="74295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imagination">
            <a:extLst>
              <a:ext uri="{FF2B5EF4-FFF2-40B4-BE49-F238E27FC236}">
                <a16:creationId xmlns:a16="http://schemas.microsoft.com/office/drawing/2014/main" id="{09D8A5DC-B51F-4BE5-B3E1-BF4D62BF4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960602"/>
            <a:ext cx="41338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850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C4B7F7-07D4-498A-A904-F6E558B2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</a:t>
            </a:r>
            <a:r>
              <a:rPr lang="nl-BE" dirty="0"/>
              <a:t> 	Ex 2		Q&amp;A (@home)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912ACB-F658-4167-BF2C-5E2D5AEF9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1. </a:t>
            </a:r>
            <a:r>
              <a:rPr lang="nl-BE" dirty="0" err="1"/>
              <a:t>She</a:t>
            </a:r>
            <a:r>
              <a:rPr lang="nl-BE" dirty="0"/>
              <a:t> </a:t>
            </a:r>
            <a:r>
              <a:rPr lang="nl-BE" dirty="0" err="1"/>
              <a:t>taught</a:t>
            </a:r>
            <a:r>
              <a:rPr lang="nl-BE" dirty="0"/>
              <a:t> </a:t>
            </a:r>
            <a:r>
              <a:rPr lang="nl-BE" dirty="0" err="1"/>
              <a:t>herself</a:t>
            </a:r>
            <a:r>
              <a:rPr lang="nl-BE" dirty="0"/>
              <a:t>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being</a:t>
            </a:r>
            <a:r>
              <a:rPr lang="nl-BE" dirty="0"/>
              <a:t> </a:t>
            </a:r>
            <a:r>
              <a:rPr lang="nl-BE" dirty="0" err="1"/>
              <a:t>rejected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7 art colleges.</a:t>
            </a:r>
          </a:p>
          <a:p>
            <a:r>
              <a:rPr lang="nl-BE" dirty="0"/>
              <a:t>2. </a:t>
            </a:r>
            <a:r>
              <a:rPr lang="nl-BE" dirty="0" err="1"/>
              <a:t>sculpture</a:t>
            </a:r>
            <a:r>
              <a:rPr lang="nl-BE" dirty="0"/>
              <a:t> + </a:t>
            </a:r>
            <a:r>
              <a:rPr lang="nl-BE" dirty="0" err="1"/>
              <a:t>fishing</a:t>
            </a:r>
            <a:endParaRPr lang="nl-BE" dirty="0"/>
          </a:p>
          <a:p>
            <a:r>
              <a:rPr lang="nl-BE" dirty="0"/>
              <a:t>3. </a:t>
            </a:r>
            <a:r>
              <a:rPr lang="nl-BE" dirty="0" err="1"/>
              <a:t>local</a:t>
            </a:r>
            <a:r>
              <a:rPr lang="nl-BE" dirty="0"/>
              <a:t> </a:t>
            </a:r>
            <a:r>
              <a:rPr lang="nl-BE" dirty="0" err="1"/>
              <a:t>fishermen</a:t>
            </a:r>
            <a:r>
              <a:rPr lang="nl-BE" dirty="0"/>
              <a:t> / image of </a:t>
            </a:r>
            <a:r>
              <a:rPr lang="nl-BE" dirty="0" err="1"/>
              <a:t>herself</a:t>
            </a:r>
            <a:endParaRPr lang="nl-BE" dirty="0"/>
          </a:p>
          <a:p>
            <a:r>
              <a:rPr lang="nl-BE" dirty="0"/>
              <a:t>4. </a:t>
            </a:r>
            <a:r>
              <a:rPr lang="nl-BE" dirty="0" err="1"/>
              <a:t>Lithuanian</a:t>
            </a:r>
            <a:r>
              <a:rPr lang="nl-BE" dirty="0"/>
              <a:t> </a:t>
            </a:r>
            <a:r>
              <a:rPr lang="nl-BE" dirty="0" err="1"/>
              <a:t>lace</a:t>
            </a:r>
            <a:r>
              <a:rPr lang="nl-BE" dirty="0"/>
              <a:t> makers</a:t>
            </a:r>
          </a:p>
          <a:p>
            <a:r>
              <a:rPr lang="nl-BE" dirty="0"/>
              <a:t>5. It had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a permanent </a:t>
            </a:r>
            <a:r>
              <a:rPr lang="nl-BE" dirty="0" err="1"/>
              <a:t>structure</a:t>
            </a:r>
            <a:r>
              <a:rPr lang="nl-BE" dirty="0"/>
              <a:t>.</a:t>
            </a:r>
          </a:p>
          <a:p>
            <a:r>
              <a:rPr lang="nl-BE" dirty="0"/>
              <a:t>6.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industrial</a:t>
            </a:r>
            <a:r>
              <a:rPr lang="nl-BE" dirty="0"/>
              <a:t> </a:t>
            </a:r>
            <a:r>
              <a:rPr lang="nl-BE" dirty="0" err="1"/>
              <a:t>fishnet</a:t>
            </a:r>
            <a:r>
              <a:rPr lang="nl-BE" dirty="0"/>
              <a:t> </a:t>
            </a:r>
            <a:r>
              <a:rPr lang="nl-BE" dirty="0" err="1"/>
              <a:t>factory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4434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87107-4A01-4C6B-9D59-EBBF658C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</a:t>
            </a:r>
            <a:r>
              <a:rPr lang="nl-BE" dirty="0"/>
              <a:t> 	Ex 3	Six </a:t>
            </a:r>
            <a:r>
              <a:rPr lang="nl-BE" dirty="0" err="1"/>
              <a:t>errors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3B735E-5F92-47BC-923D-4BA8AE4B1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200" dirty="0" err="1"/>
              <a:t>smoke</a:t>
            </a:r>
            <a:r>
              <a:rPr lang="nl-BE" sz="3200" dirty="0"/>
              <a:t>: mist</a:t>
            </a:r>
          </a:p>
          <a:p>
            <a:r>
              <a:rPr lang="nl-BE" sz="3200" dirty="0" err="1"/>
              <a:t>above</a:t>
            </a:r>
            <a:r>
              <a:rPr lang="nl-BE" sz="3200" dirty="0"/>
              <a:t>: </a:t>
            </a:r>
            <a:r>
              <a:rPr lang="nl-BE" sz="3200" dirty="0" err="1"/>
              <a:t>under</a:t>
            </a:r>
            <a:endParaRPr lang="nl-BE" sz="3200" dirty="0"/>
          </a:p>
          <a:p>
            <a:r>
              <a:rPr lang="nl-BE" sz="3200" dirty="0" err="1"/>
              <a:t>photographs</a:t>
            </a:r>
            <a:r>
              <a:rPr lang="nl-BE" sz="3200" dirty="0"/>
              <a:t>: data</a:t>
            </a:r>
          </a:p>
          <a:p>
            <a:r>
              <a:rPr lang="nl-BE" sz="3200" dirty="0" err="1"/>
              <a:t>longer</a:t>
            </a:r>
            <a:r>
              <a:rPr lang="nl-BE" sz="3200" dirty="0"/>
              <a:t>: </a:t>
            </a:r>
            <a:r>
              <a:rPr lang="nl-BE" sz="3200" dirty="0" err="1"/>
              <a:t>shorter</a:t>
            </a:r>
            <a:endParaRPr lang="nl-BE" sz="3200" dirty="0"/>
          </a:p>
          <a:p>
            <a:r>
              <a:rPr lang="nl-BE" sz="3200" dirty="0"/>
              <a:t>more delicate: </a:t>
            </a:r>
            <a:r>
              <a:rPr lang="nl-BE" sz="3200" dirty="0" err="1"/>
              <a:t>stronger</a:t>
            </a:r>
            <a:endParaRPr lang="nl-BE" sz="3200" dirty="0"/>
          </a:p>
          <a:p>
            <a:r>
              <a:rPr lang="nl-BE" sz="3200" dirty="0"/>
              <a:t>trees</a:t>
            </a:r>
            <a:r>
              <a:rPr lang="nl-BE" dirty="0"/>
              <a:t>: buildings</a:t>
            </a:r>
          </a:p>
        </p:txBody>
      </p:sp>
    </p:spTree>
    <p:extLst>
      <p:ext uri="{BB962C8B-B14F-4D97-AF65-F5344CB8AC3E}">
        <p14:creationId xmlns:p14="http://schemas.microsoft.com/office/powerpoint/2010/main" val="68236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9B993-B527-457F-B666-1456DD8B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</a:t>
            </a:r>
            <a:r>
              <a:rPr lang="nl-BE" dirty="0"/>
              <a:t>    Ex 4 (@home)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06EAE0-D1B7-4B3C-A91E-62A083872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It </a:t>
            </a:r>
            <a:r>
              <a:rPr lang="nl-BE" dirty="0" err="1"/>
              <a:t>hasn’t</a:t>
            </a:r>
            <a:r>
              <a:rPr lang="nl-BE" dirty="0"/>
              <a:t> been built </a:t>
            </a:r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is no </a:t>
            </a:r>
            <a:r>
              <a:rPr lang="nl-BE" dirty="0" err="1"/>
              <a:t>funding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.</a:t>
            </a:r>
          </a:p>
          <a:p>
            <a:endParaRPr lang="nl-BE" dirty="0"/>
          </a:p>
          <a:p>
            <a:r>
              <a:rPr lang="nl-BE" dirty="0"/>
              <a:t>Traditional </a:t>
            </a:r>
            <a:r>
              <a:rPr lang="nl-BE" dirty="0" err="1"/>
              <a:t>craft</a:t>
            </a:r>
            <a:r>
              <a:rPr lang="nl-BE" dirty="0"/>
              <a:t> </a:t>
            </a:r>
            <a:r>
              <a:rPr lang="nl-BE" dirty="0" err="1"/>
              <a:t>forms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hi-</a:t>
            </a:r>
            <a:r>
              <a:rPr lang="nl-BE" dirty="0" err="1"/>
              <a:t>tech</a:t>
            </a:r>
            <a:r>
              <a:rPr lang="nl-BE" dirty="0"/>
              <a:t> </a:t>
            </a:r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engineering</a:t>
            </a:r>
          </a:p>
          <a:p>
            <a:endParaRPr lang="nl-BE" dirty="0"/>
          </a:p>
          <a:p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rediscovered</a:t>
            </a:r>
            <a:r>
              <a:rPr lang="nl-BE" dirty="0"/>
              <a:t> wonder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lying</a:t>
            </a:r>
            <a:r>
              <a:rPr lang="nl-BE" dirty="0"/>
              <a:t> </a:t>
            </a:r>
            <a:r>
              <a:rPr lang="nl-BE" dirty="0" err="1"/>
              <a:t>under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looking</a:t>
            </a:r>
            <a:r>
              <a:rPr lang="nl-BE" dirty="0"/>
              <a:t> up.</a:t>
            </a:r>
          </a:p>
        </p:txBody>
      </p:sp>
    </p:spTree>
    <p:extLst>
      <p:ext uri="{BB962C8B-B14F-4D97-AF65-F5344CB8AC3E}">
        <p14:creationId xmlns:p14="http://schemas.microsoft.com/office/powerpoint/2010/main" val="303180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75C2E-2B0F-4A5C-9A08-CB9E6C54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@home (</a:t>
            </a:r>
            <a:r>
              <a:rPr lang="nl-BE" dirty="0" err="1"/>
              <a:t>voc</a:t>
            </a:r>
            <a:r>
              <a:rPr lang="nl-BE" dirty="0"/>
              <a:t> in context)</a:t>
            </a:r>
          </a:p>
        </p:txBody>
      </p:sp>
      <p:pic>
        <p:nvPicPr>
          <p:cNvPr id="4" name="key_bre_c1_iwb_7_2">
            <a:hlinkClick r:id="" action="ppaction://media"/>
            <a:extLst>
              <a:ext uri="{FF2B5EF4-FFF2-40B4-BE49-F238E27FC236}">
                <a16:creationId xmlns:a16="http://schemas.microsoft.com/office/drawing/2014/main" id="{2F4E99EA-76BB-4708-B470-9DA1B41950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550" y="1825625"/>
            <a:ext cx="7710488" cy="4351338"/>
          </a:xfrm>
        </p:spPr>
      </p:pic>
    </p:spTree>
    <p:extLst>
      <p:ext uri="{BB962C8B-B14F-4D97-AF65-F5344CB8AC3E}">
        <p14:creationId xmlns:p14="http://schemas.microsoft.com/office/powerpoint/2010/main" val="15162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E7C09-4DAF-4394-B8D9-DB49AA4B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n-lt"/>
              </a:rPr>
              <a:t>7.3   In </a:t>
            </a:r>
            <a:r>
              <a:rPr lang="nl-BE" dirty="0" err="1">
                <a:latin typeface="+mn-lt"/>
              </a:rPr>
              <a:t>my</a:t>
            </a:r>
            <a:r>
              <a:rPr lang="nl-BE" dirty="0">
                <a:latin typeface="+mn-lt"/>
              </a:rPr>
              <a:t> </a:t>
            </a:r>
            <a:r>
              <a:rPr lang="nl-BE" dirty="0" err="1">
                <a:latin typeface="+mn-lt"/>
              </a:rPr>
              <a:t>mind’s</a:t>
            </a:r>
            <a:r>
              <a:rPr lang="nl-BE" dirty="0">
                <a:latin typeface="+mn-lt"/>
              </a:rPr>
              <a:t> </a:t>
            </a:r>
            <a:r>
              <a:rPr lang="nl-BE" dirty="0" err="1">
                <a:latin typeface="+mn-lt"/>
              </a:rPr>
              <a:t>eye</a:t>
            </a:r>
            <a:endParaRPr lang="nl-BE" dirty="0">
              <a:latin typeface="+mn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C3D7B1-E29E-41DA-BE70-5BA987C2A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0528" cy="4351338"/>
          </a:xfrm>
        </p:spPr>
        <p:txBody>
          <a:bodyPr/>
          <a:lstStyle/>
          <a:p>
            <a:endParaRPr lang="nl-BE" dirty="0"/>
          </a:p>
          <a:p>
            <a:endParaRPr lang="nl-BE" sz="3200" dirty="0"/>
          </a:p>
          <a:p>
            <a:r>
              <a:rPr lang="nl-BE" sz="3200" dirty="0"/>
              <a:t>Read </a:t>
            </a:r>
            <a:r>
              <a:rPr lang="nl-BE" sz="3200" dirty="0" err="1"/>
              <a:t>text</a:t>
            </a:r>
            <a:r>
              <a:rPr lang="nl-BE" sz="3200" dirty="0"/>
              <a:t> p81: </a:t>
            </a:r>
            <a:r>
              <a:rPr lang="nl-BE" sz="3200" i="1" dirty="0"/>
              <a:t>The power of </a:t>
            </a:r>
            <a:r>
              <a:rPr lang="nl-BE" sz="3200" i="1" dirty="0" err="1"/>
              <a:t>visualization</a:t>
            </a:r>
            <a:endParaRPr lang="nl-BE" sz="3200" i="1" dirty="0"/>
          </a:p>
          <a:p>
            <a:endParaRPr lang="nl-BE" sz="3200" dirty="0"/>
          </a:p>
          <a:p>
            <a:r>
              <a:rPr lang="nl-BE" sz="3200" dirty="0"/>
              <a:t>Ex 2 p80: Match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summaries</a:t>
            </a:r>
            <a:r>
              <a:rPr lang="nl-BE" sz="3200" dirty="0"/>
              <a:t> (1-5) </a:t>
            </a:r>
            <a:r>
              <a:rPr lang="nl-BE" sz="3200" dirty="0" err="1"/>
              <a:t>with</a:t>
            </a:r>
            <a:r>
              <a:rPr lang="nl-BE" sz="3200" dirty="0"/>
              <a:t>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paragraphs</a:t>
            </a:r>
            <a:r>
              <a:rPr lang="nl-BE" sz="3200" dirty="0"/>
              <a:t> (A-E).</a:t>
            </a:r>
          </a:p>
          <a:p>
            <a:endParaRPr lang="nl-BE" sz="3200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120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D270C-44B4-4877-B922-9A625477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</a:t>
            </a:r>
            <a:r>
              <a:rPr lang="nl-BE" dirty="0"/>
              <a:t> Ex 2 p80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17E152-6ADF-4A75-947E-9433165FE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1B</a:t>
            </a:r>
          </a:p>
          <a:p>
            <a:r>
              <a:rPr lang="nl-BE" dirty="0"/>
              <a:t>2A</a:t>
            </a:r>
          </a:p>
          <a:p>
            <a:r>
              <a:rPr lang="nl-BE" dirty="0"/>
              <a:t>3E</a:t>
            </a:r>
          </a:p>
          <a:p>
            <a:r>
              <a:rPr lang="nl-BE" dirty="0"/>
              <a:t>4C</a:t>
            </a:r>
          </a:p>
          <a:p>
            <a:r>
              <a:rPr lang="nl-BE" dirty="0"/>
              <a:t>5D</a:t>
            </a:r>
          </a:p>
        </p:txBody>
      </p:sp>
    </p:spTree>
    <p:extLst>
      <p:ext uri="{BB962C8B-B14F-4D97-AF65-F5344CB8AC3E}">
        <p14:creationId xmlns:p14="http://schemas.microsoft.com/office/powerpoint/2010/main" val="4556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A440D5-4E75-491A-B4EC-4A4751ED5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 3: </a:t>
            </a:r>
            <a:r>
              <a:rPr lang="nl-BE" dirty="0" err="1"/>
              <a:t>Choose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correct options.</a:t>
            </a:r>
          </a:p>
          <a:p>
            <a:endParaRPr lang="nl-BE" dirty="0"/>
          </a:p>
          <a:p>
            <a:r>
              <a:rPr lang="nl-BE" dirty="0"/>
              <a:t>(Ex 4: Q&amp;A)</a:t>
            </a:r>
          </a:p>
          <a:p>
            <a:endParaRPr lang="nl-BE" dirty="0"/>
          </a:p>
          <a:p>
            <a:r>
              <a:rPr lang="nl-BE" dirty="0"/>
              <a:t>Ex 5: Expressions </a:t>
            </a:r>
            <a:r>
              <a:rPr lang="nl-BE" dirty="0" err="1"/>
              <a:t>with</a:t>
            </a:r>
            <a:r>
              <a:rPr lang="nl-BE" dirty="0"/>
              <a:t> ‘mind’</a:t>
            </a:r>
          </a:p>
          <a:p>
            <a:r>
              <a:rPr lang="nl-BE" dirty="0"/>
              <a:t>Ex 6: Match</a:t>
            </a:r>
          </a:p>
          <a:p>
            <a:endParaRPr lang="nl-BE" dirty="0"/>
          </a:p>
          <a:p>
            <a:r>
              <a:rPr lang="nl-BE" dirty="0"/>
              <a:t>Ex 7: pair </a:t>
            </a:r>
            <a:r>
              <a:rPr lang="nl-BE" dirty="0" err="1"/>
              <a:t>work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0039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-241365"/>
            <a:ext cx="10515600" cy="1325563"/>
          </a:xfrm>
        </p:spPr>
        <p:txBody>
          <a:bodyPr/>
          <a:lstStyle/>
          <a:p>
            <a:r>
              <a:rPr lang="nl-BE" dirty="0" err="1">
                <a:solidFill>
                  <a:schemeClr val="accent1">
                    <a:lumMod val="50000"/>
                  </a:schemeClr>
                </a:solidFill>
              </a:rPr>
              <a:t>Consider</a:t>
            </a:r>
            <a:r>
              <a:rPr lang="nl-B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BE" dirty="0" err="1">
                <a:solidFill>
                  <a:schemeClr val="accent1">
                    <a:lumMod val="50000"/>
                  </a:schemeClr>
                </a:solidFill>
              </a:rPr>
              <a:t>this</a:t>
            </a:r>
            <a:r>
              <a:rPr lang="nl-BE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77333" y="1389185"/>
            <a:ext cx="9968896" cy="5338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i="1" dirty="0"/>
              <a:t>Subject line: </a:t>
            </a:r>
            <a:r>
              <a:rPr lang="nl-BE" dirty="0"/>
              <a:t>	</a:t>
            </a:r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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Dear</a:t>
            </a:r>
            <a:r>
              <a:rPr lang="nl-BE" dirty="0"/>
              <a:t> </a:t>
            </a:r>
            <a:r>
              <a:rPr lang="nl-BE" dirty="0" err="1"/>
              <a:t>Shoefs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dirty="0" err="1"/>
              <a:t>Can</a:t>
            </a:r>
            <a:r>
              <a:rPr lang="nl-BE" dirty="0"/>
              <a:t> I do the test </a:t>
            </a:r>
            <a:r>
              <a:rPr lang="nl-BE" dirty="0" err="1"/>
              <a:t>tomorow</a:t>
            </a:r>
            <a:r>
              <a:rPr lang="nl-BE" dirty="0"/>
              <a:t>? I have </a:t>
            </a:r>
            <a:r>
              <a:rPr lang="nl-BE" dirty="0" err="1"/>
              <a:t>to</a:t>
            </a:r>
            <a:r>
              <a:rPr lang="nl-BE" dirty="0"/>
              <a:t> take </a:t>
            </a:r>
            <a:r>
              <a:rPr lang="nl-BE" dirty="0" err="1"/>
              <a:t>my</a:t>
            </a:r>
            <a:r>
              <a:rPr lang="nl-BE" dirty="0"/>
              <a:t> drivers </a:t>
            </a:r>
            <a:r>
              <a:rPr lang="nl-BE" dirty="0" err="1"/>
              <a:t>lisense</a:t>
            </a:r>
            <a:r>
              <a:rPr lang="nl-BE" dirty="0"/>
              <a:t> test </a:t>
            </a:r>
            <a:r>
              <a:rPr lang="nl-BE" dirty="0">
                <a:sym typeface="Wingdings" panose="05000000000000000000" pitchFamily="2" charset="2"/>
              </a:rPr>
              <a:t></a:t>
            </a:r>
            <a:r>
              <a:rPr lang="nl-BE" dirty="0"/>
              <a:t>. 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CU</a:t>
            </a:r>
          </a:p>
          <a:p>
            <a:pPr marL="0" indent="0">
              <a:buNone/>
            </a:pPr>
            <a:r>
              <a:rPr lang="nl-BE" dirty="0" err="1"/>
              <a:t>Vlaeyen</a:t>
            </a:r>
            <a:r>
              <a:rPr lang="nl-BE" dirty="0"/>
              <a:t> Cedric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P.S. Hope I pass.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tird</a:t>
            </a:r>
            <a:r>
              <a:rPr lang="nl-BE" dirty="0"/>
              <a:t> time I take it. LOL.</a:t>
            </a:r>
          </a:p>
        </p:txBody>
      </p:sp>
    </p:spTree>
    <p:extLst>
      <p:ext uri="{BB962C8B-B14F-4D97-AF65-F5344CB8AC3E}">
        <p14:creationId xmlns:p14="http://schemas.microsoft.com/office/powerpoint/2010/main" val="357677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nl-BE">
                <a:solidFill>
                  <a:schemeClr val="bg1"/>
                </a:solidFill>
                <a:latin typeface="+mn-lt"/>
              </a:rPr>
              <a:t>Syllabus p138-139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BC26202A-E088-409A-A6A2-4009CFB78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342674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270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5243" y="446315"/>
            <a:ext cx="10515600" cy="1325563"/>
          </a:xfrm>
        </p:spPr>
        <p:txBody>
          <a:bodyPr/>
          <a:lstStyle/>
          <a:p>
            <a:r>
              <a:rPr lang="nl-BE" dirty="0">
                <a:latin typeface="+mn-lt"/>
              </a:rPr>
              <a:t>2. Register 				p140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85243" y="2225903"/>
            <a:ext cx="8869437" cy="4185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4000" dirty="0"/>
              <a:t>= </a:t>
            </a:r>
            <a:r>
              <a:rPr lang="nl-BE" sz="4000" dirty="0" err="1"/>
              <a:t>variety</a:t>
            </a:r>
            <a:r>
              <a:rPr lang="nl-BE" sz="4000" dirty="0"/>
              <a:t> of </a:t>
            </a:r>
            <a:r>
              <a:rPr lang="nl-BE" sz="4000" dirty="0" err="1"/>
              <a:t>language</a:t>
            </a:r>
            <a:r>
              <a:rPr lang="nl-BE" sz="4000" dirty="0"/>
              <a:t> </a:t>
            </a:r>
          </a:p>
          <a:p>
            <a:pPr marL="0" indent="0">
              <a:buNone/>
            </a:pPr>
            <a:r>
              <a:rPr lang="nl-BE" sz="4000" dirty="0" err="1"/>
              <a:t>used</a:t>
            </a:r>
            <a:r>
              <a:rPr lang="nl-BE" sz="4000" dirty="0"/>
              <a:t> in a </a:t>
            </a:r>
            <a:r>
              <a:rPr lang="nl-BE" sz="4000" dirty="0" err="1"/>
              <a:t>particular</a:t>
            </a:r>
            <a:r>
              <a:rPr lang="nl-BE" sz="4000" dirty="0"/>
              <a:t> </a:t>
            </a:r>
            <a:r>
              <a:rPr lang="nl-BE" sz="4000" dirty="0" err="1"/>
              <a:t>situation</a:t>
            </a:r>
            <a:endParaRPr lang="nl-BE" sz="4000" dirty="0"/>
          </a:p>
          <a:p>
            <a:pPr marL="0" indent="0">
              <a:buNone/>
            </a:pPr>
            <a:endParaRPr lang="nl-BE" sz="4000" dirty="0"/>
          </a:p>
          <a:p>
            <a:pPr marL="0" indent="0">
              <a:buNone/>
            </a:pPr>
            <a:endParaRPr lang="nl-BE" sz="4000" dirty="0"/>
          </a:p>
          <a:p>
            <a:pPr marL="0" indent="0">
              <a:buNone/>
            </a:pPr>
            <a:r>
              <a:rPr lang="nl-BE" sz="4000" dirty="0"/>
              <a:t>!!</a:t>
            </a:r>
            <a:r>
              <a:rPr lang="nl-BE" sz="4000" dirty="0" err="1"/>
              <a:t>Not</a:t>
            </a:r>
            <a:r>
              <a:rPr lang="nl-BE" sz="4000" dirty="0"/>
              <a:t> black or </a:t>
            </a:r>
            <a:r>
              <a:rPr lang="nl-BE" sz="4000" dirty="0" err="1"/>
              <a:t>white</a:t>
            </a:r>
            <a:r>
              <a:rPr lang="nl-BE" sz="4000" dirty="0"/>
              <a:t>, but a </a:t>
            </a:r>
            <a:r>
              <a:rPr lang="nl-BE" sz="4000" u="sng" dirty="0"/>
              <a:t>SPECTRUM</a:t>
            </a:r>
          </a:p>
          <a:p>
            <a:pPr marL="0" indent="0">
              <a:buNone/>
            </a:pP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370243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B73DD-2842-4FE9-9AB6-9A68D02B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Keynote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EC81D4-DC28-4EE8-8157-A970654E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0600" cy="4351338"/>
          </a:xfrm>
        </p:spPr>
        <p:txBody>
          <a:bodyPr>
            <a:normAutofit/>
          </a:bodyPr>
          <a:lstStyle/>
          <a:p>
            <a:r>
              <a:rPr lang="nl-BE" sz="3200" dirty="0"/>
              <a:t>Read bio Janet Echelman (p74)</a:t>
            </a:r>
          </a:p>
          <a:p>
            <a:endParaRPr lang="nl-BE" sz="3200" dirty="0"/>
          </a:p>
          <a:p>
            <a:endParaRPr lang="nl-BE" sz="3200" dirty="0"/>
          </a:p>
          <a:p>
            <a:endParaRPr lang="nl-BE" sz="3200" dirty="0"/>
          </a:p>
          <a:p>
            <a:r>
              <a:rPr lang="nl-BE" sz="3200" dirty="0"/>
              <a:t>‘</a:t>
            </a:r>
            <a:r>
              <a:rPr lang="nl-BE" sz="3200" dirty="0" err="1"/>
              <a:t>huge</a:t>
            </a:r>
            <a:r>
              <a:rPr lang="nl-BE" sz="3200" dirty="0"/>
              <a:t>, </a:t>
            </a:r>
            <a:r>
              <a:rPr lang="nl-BE" sz="3200" dirty="0" err="1"/>
              <a:t>flowing</a:t>
            </a:r>
            <a:r>
              <a:rPr lang="nl-BE" sz="3200" dirty="0"/>
              <a:t> </a:t>
            </a:r>
            <a:r>
              <a:rPr lang="nl-BE" sz="3200" dirty="0" err="1"/>
              <a:t>objects</a:t>
            </a:r>
            <a:r>
              <a:rPr lang="nl-BE" sz="3200" dirty="0"/>
              <a:t> </a:t>
            </a:r>
            <a:r>
              <a:rPr lang="nl-BE" sz="3200" dirty="0" err="1"/>
              <a:t>that</a:t>
            </a:r>
            <a:r>
              <a:rPr lang="nl-BE" sz="3200" dirty="0"/>
              <a:t> </a:t>
            </a:r>
            <a:r>
              <a:rPr lang="nl-BE" sz="3200" dirty="0" err="1"/>
              <a:t>respond</a:t>
            </a:r>
            <a:r>
              <a:rPr lang="nl-BE" sz="3200" dirty="0"/>
              <a:t>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environmental</a:t>
            </a:r>
            <a:r>
              <a:rPr lang="nl-BE" sz="3200" dirty="0"/>
              <a:t> </a:t>
            </a:r>
            <a:r>
              <a:rPr lang="nl-BE" sz="3200" dirty="0" err="1"/>
              <a:t>forces</a:t>
            </a:r>
            <a:r>
              <a:rPr lang="nl-BE" sz="3200" dirty="0"/>
              <a:t>’ = ?</a:t>
            </a:r>
          </a:p>
        </p:txBody>
      </p:sp>
    </p:spTree>
    <p:extLst>
      <p:ext uri="{BB962C8B-B14F-4D97-AF65-F5344CB8AC3E}">
        <p14:creationId xmlns:p14="http://schemas.microsoft.com/office/powerpoint/2010/main" val="16029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6968" y="683550"/>
            <a:ext cx="10618063" cy="1320800"/>
          </a:xfrm>
        </p:spPr>
        <p:txBody>
          <a:bodyPr>
            <a:normAutofit/>
          </a:bodyPr>
          <a:lstStyle/>
          <a:p>
            <a:r>
              <a:rPr lang="nl-BE" dirty="0" err="1">
                <a:latin typeface="+mn-lt"/>
              </a:rPr>
              <a:t>Ask</a:t>
            </a:r>
            <a:r>
              <a:rPr lang="nl-BE" dirty="0">
                <a:latin typeface="+mn-lt"/>
              </a:rPr>
              <a:t> </a:t>
            </a:r>
            <a:r>
              <a:rPr lang="nl-BE" dirty="0" err="1">
                <a:latin typeface="+mn-lt"/>
              </a:rPr>
              <a:t>yourself</a:t>
            </a:r>
            <a:r>
              <a:rPr lang="nl-BE" dirty="0">
                <a:latin typeface="+mn-lt"/>
              </a:rPr>
              <a:t> 4 </a:t>
            </a:r>
            <a:r>
              <a:rPr lang="nl-BE" dirty="0" err="1">
                <a:latin typeface="+mn-lt"/>
              </a:rPr>
              <a:t>questions</a:t>
            </a:r>
            <a:r>
              <a:rPr lang="nl-BE" dirty="0">
                <a:latin typeface="+mn-lt"/>
              </a:rPr>
              <a:t> </a:t>
            </a:r>
            <a:r>
              <a:rPr lang="nl-BE" dirty="0" err="1">
                <a:latin typeface="+mn-lt"/>
              </a:rPr>
              <a:t>when</a:t>
            </a:r>
            <a:r>
              <a:rPr lang="nl-BE" dirty="0">
                <a:latin typeface="+mn-lt"/>
              </a:rPr>
              <a:t> </a:t>
            </a:r>
            <a:r>
              <a:rPr lang="nl-BE" dirty="0" err="1">
                <a:latin typeface="+mn-lt"/>
              </a:rPr>
              <a:t>writing</a:t>
            </a:r>
            <a:r>
              <a:rPr lang="nl-BE" dirty="0">
                <a:latin typeface="+mn-lt"/>
              </a:rPr>
              <a:t>     p140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13178" y="2617789"/>
            <a:ext cx="10215606" cy="42402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sz="3200" dirty="0" err="1"/>
              <a:t>Who</a:t>
            </a:r>
            <a:r>
              <a:rPr lang="nl-BE" sz="3200" dirty="0"/>
              <a:t> </a:t>
            </a:r>
            <a:r>
              <a:rPr lang="nl-BE" sz="3200" dirty="0" err="1"/>
              <a:t>am</a:t>
            </a:r>
            <a:r>
              <a:rPr lang="nl-BE" sz="3200" dirty="0"/>
              <a:t> I </a:t>
            </a:r>
            <a:r>
              <a:rPr lang="nl-BE" sz="3200" dirty="0" err="1"/>
              <a:t>writing</a:t>
            </a:r>
            <a:r>
              <a:rPr lang="nl-BE" sz="3200" dirty="0"/>
              <a:t> </a:t>
            </a:r>
            <a:r>
              <a:rPr lang="nl-BE" sz="3200" dirty="0" err="1"/>
              <a:t>to</a:t>
            </a:r>
            <a:r>
              <a:rPr lang="nl-BE" sz="32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 err="1"/>
              <a:t>What</a:t>
            </a:r>
            <a:r>
              <a:rPr lang="nl-BE" sz="3200" dirty="0"/>
              <a:t> is </a:t>
            </a:r>
            <a:r>
              <a:rPr lang="nl-BE" sz="3200" dirty="0" err="1"/>
              <a:t>our</a:t>
            </a:r>
            <a:r>
              <a:rPr lang="nl-BE" sz="3200" dirty="0"/>
              <a:t> </a:t>
            </a:r>
            <a:r>
              <a:rPr lang="nl-BE" sz="3200" dirty="0" err="1"/>
              <a:t>relationship</a:t>
            </a:r>
            <a:r>
              <a:rPr lang="nl-BE" sz="32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 err="1"/>
              <a:t>Why</a:t>
            </a:r>
            <a:r>
              <a:rPr lang="nl-BE" sz="3200" dirty="0"/>
              <a:t> </a:t>
            </a:r>
            <a:r>
              <a:rPr lang="nl-BE" sz="3200" dirty="0" err="1"/>
              <a:t>am</a:t>
            </a:r>
            <a:r>
              <a:rPr lang="nl-BE" sz="3200" dirty="0"/>
              <a:t> I </a:t>
            </a:r>
            <a:r>
              <a:rPr lang="nl-BE" sz="3200" dirty="0" err="1"/>
              <a:t>writing</a:t>
            </a:r>
            <a:r>
              <a:rPr lang="nl-BE" sz="32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 err="1"/>
              <a:t>What</a:t>
            </a:r>
            <a:r>
              <a:rPr lang="nl-BE" sz="3200" dirty="0"/>
              <a:t> action do I </a:t>
            </a:r>
            <a:r>
              <a:rPr lang="nl-BE" sz="3200" dirty="0" err="1"/>
              <a:t>expect</a:t>
            </a:r>
            <a:r>
              <a:rPr lang="nl-BE" sz="3200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nl-BE" sz="3200" dirty="0"/>
          </a:p>
          <a:p>
            <a:pPr marL="0" indent="0" algn="r">
              <a:buNone/>
            </a:pPr>
            <a:r>
              <a:rPr lang="nl-BE" sz="4400" dirty="0"/>
              <a:t>= </a:t>
            </a:r>
            <a:r>
              <a:rPr lang="nl-BE" sz="4400" b="1" dirty="0" err="1"/>
              <a:t>audience</a:t>
            </a:r>
            <a:r>
              <a:rPr lang="nl-BE" sz="4400" b="1" dirty="0"/>
              <a:t> design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14" y="2958118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5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81BC32-FF58-4898-A6B5-7B3D059BCE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14406-135F-4875-9C87-53822CB19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020BD-3785-4628-8C5E-A4011B43EF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nl-BE" sz="4800">
                <a:solidFill>
                  <a:schemeClr val="bg1"/>
                </a:solidFill>
                <a:latin typeface="+mn-lt"/>
              </a:rPr>
              <a:t>Exercises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CEB2F5B3-1ADF-411F-BCE5-BE004E0A18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168007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66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n-lt"/>
              </a:rPr>
              <a:t>3. </a:t>
            </a:r>
            <a:r>
              <a:rPr lang="nl-BE" dirty="0" err="1">
                <a:latin typeface="+mn-lt"/>
              </a:rPr>
              <a:t>Useful</a:t>
            </a:r>
            <a:r>
              <a:rPr lang="nl-BE" dirty="0">
                <a:latin typeface="+mn-lt"/>
              </a:rPr>
              <a:t> expressions </a:t>
            </a:r>
            <a:r>
              <a:rPr lang="nl-BE" dirty="0" err="1">
                <a:latin typeface="+mn-lt"/>
              </a:rPr>
              <a:t>and</a:t>
            </a:r>
            <a:r>
              <a:rPr lang="nl-BE" dirty="0">
                <a:latin typeface="+mn-lt"/>
              </a:rPr>
              <a:t> </a:t>
            </a:r>
            <a:r>
              <a:rPr lang="nl-BE" dirty="0" err="1">
                <a:latin typeface="+mn-lt"/>
              </a:rPr>
              <a:t>voc</a:t>
            </a:r>
            <a:r>
              <a:rPr lang="nl-BE" dirty="0">
                <a:latin typeface="+mn-lt"/>
              </a:rPr>
              <a:t>		p144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77334" y="2160589"/>
            <a:ext cx="5473095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l-BE" sz="3200" b="1" u="sng" dirty="0" err="1"/>
              <a:t>Salutations</a:t>
            </a:r>
            <a:endParaRPr lang="nl-BE" sz="3200" b="1" u="sng" dirty="0"/>
          </a:p>
          <a:p>
            <a:pPr marL="0" indent="0">
              <a:buNone/>
            </a:pPr>
            <a:r>
              <a:rPr lang="nl-BE" sz="3200" dirty="0"/>
              <a:t>	</a:t>
            </a:r>
            <a:r>
              <a:rPr lang="nl-BE" sz="3200" dirty="0" err="1"/>
              <a:t>Dear</a:t>
            </a:r>
            <a:r>
              <a:rPr lang="nl-BE" sz="3200" dirty="0"/>
              <a:t> Sir or Madam(,)</a:t>
            </a:r>
          </a:p>
          <a:p>
            <a:pPr marL="0" indent="0">
              <a:buNone/>
            </a:pPr>
            <a:endParaRPr lang="nl-BE" sz="3200" dirty="0"/>
          </a:p>
          <a:p>
            <a:pPr marL="0" indent="0">
              <a:buNone/>
            </a:pPr>
            <a:r>
              <a:rPr lang="nl-BE" sz="3200" dirty="0"/>
              <a:t>	</a:t>
            </a:r>
            <a:r>
              <a:rPr lang="nl-BE" sz="3200" dirty="0" err="1"/>
              <a:t>Dear</a:t>
            </a:r>
            <a:r>
              <a:rPr lang="nl-BE" sz="3200" dirty="0"/>
              <a:t> Mr Bond(,)</a:t>
            </a:r>
          </a:p>
          <a:p>
            <a:pPr marL="0" indent="0">
              <a:buNone/>
            </a:pPr>
            <a:r>
              <a:rPr lang="nl-BE" sz="3200" dirty="0"/>
              <a:t>	</a:t>
            </a:r>
            <a:r>
              <a:rPr lang="nl-BE" sz="3200" dirty="0" err="1"/>
              <a:t>Dear</a:t>
            </a:r>
            <a:r>
              <a:rPr lang="nl-BE" sz="3200" dirty="0"/>
              <a:t> </a:t>
            </a:r>
            <a:r>
              <a:rPr lang="nl-BE" sz="3200" dirty="0" err="1"/>
              <a:t>Ms</a:t>
            </a:r>
            <a:r>
              <a:rPr lang="nl-BE" sz="3200" dirty="0"/>
              <a:t> </a:t>
            </a:r>
            <a:r>
              <a:rPr lang="nl-BE" sz="3200" dirty="0" err="1"/>
              <a:t>Moneypenny</a:t>
            </a:r>
            <a:r>
              <a:rPr lang="nl-BE" sz="3200" dirty="0"/>
              <a:t>(,)</a:t>
            </a:r>
          </a:p>
          <a:p>
            <a:endParaRPr lang="nl-BE" sz="3200" dirty="0"/>
          </a:p>
        </p:txBody>
      </p:sp>
      <p:sp>
        <p:nvSpPr>
          <p:cNvPr id="5" name="Tekstvak 4"/>
          <p:cNvSpPr txBox="1"/>
          <p:nvPr/>
        </p:nvSpPr>
        <p:spPr>
          <a:xfrm>
            <a:off x="5723466" y="2160589"/>
            <a:ext cx="52578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</a:pPr>
            <a:r>
              <a:rPr lang="nl-BE" sz="32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Complimentary</a:t>
            </a:r>
            <a:r>
              <a:rPr lang="nl-BE" sz="32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BE" sz="32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closes</a:t>
            </a:r>
            <a:endParaRPr lang="nl-BE" sz="32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</a:pPr>
            <a:r>
              <a:rPr lang="nl-B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nl-BE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Yours</a:t>
            </a:r>
            <a:r>
              <a:rPr lang="nl-B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BE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faithfully</a:t>
            </a:r>
            <a:r>
              <a:rPr lang="nl-B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(,)</a:t>
            </a:r>
          </a:p>
          <a:p>
            <a:pPr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</a:pPr>
            <a:endParaRPr lang="nl-BE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>
                  <a:lumMod val="75000"/>
                </a:schemeClr>
              </a:buClr>
              <a:buSzPct val="80000"/>
            </a:pPr>
            <a:r>
              <a:rPr lang="nl-B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nl-BE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Yours</a:t>
            </a:r>
            <a:r>
              <a:rPr lang="nl-B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BE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sincerely</a:t>
            </a:r>
            <a:r>
              <a:rPr lang="nl-B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(,)</a:t>
            </a:r>
          </a:p>
          <a:p>
            <a:endParaRPr lang="nl-BE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5976257" y="2156118"/>
            <a:ext cx="21771" cy="32169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5578928" y="3046444"/>
            <a:ext cx="794657" cy="10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V="1">
            <a:off x="5554737" y="4358951"/>
            <a:ext cx="794657" cy="108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38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>
                <a:solidFill>
                  <a:schemeClr val="accent1">
                    <a:lumMod val="50000"/>
                  </a:schemeClr>
                </a:solidFill>
              </a:rPr>
              <a:t>NEVER</a:t>
            </a:r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9600" dirty="0"/>
              <a:t>			 </a:t>
            </a:r>
            <a:r>
              <a:rPr lang="nl-BE" sz="9600" dirty="0" err="1">
                <a:solidFill>
                  <a:srgbClr val="FF0000"/>
                </a:solidFill>
              </a:rPr>
              <a:t>only</a:t>
            </a:r>
            <a:r>
              <a:rPr lang="nl-BE" sz="9600" dirty="0">
                <a:solidFill>
                  <a:srgbClr val="FF0000"/>
                </a:solidFill>
              </a:rPr>
              <a:t> </a:t>
            </a:r>
            <a:r>
              <a:rPr lang="nl-BE" sz="9600" dirty="0"/>
              <a:t>‘</a:t>
            </a:r>
            <a:r>
              <a:rPr lang="nl-BE" sz="9600" dirty="0" err="1"/>
              <a:t>Dear</a:t>
            </a:r>
            <a:r>
              <a:rPr lang="nl-BE" sz="9600" dirty="0"/>
              <a:t>’</a:t>
            </a:r>
          </a:p>
          <a:p>
            <a:pPr marL="0" indent="0">
              <a:buNone/>
            </a:pPr>
            <a:r>
              <a:rPr lang="nl-BE" sz="9600" dirty="0"/>
              <a:t>					 !!!</a:t>
            </a:r>
          </a:p>
          <a:p>
            <a:endParaRPr lang="nl-BE" sz="9600" dirty="0"/>
          </a:p>
        </p:txBody>
      </p:sp>
    </p:spTree>
    <p:extLst>
      <p:ext uri="{BB962C8B-B14F-4D97-AF65-F5344CB8AC3E}">
        <p14:creationId xmlns:p14="http://schemas.microsoft.com/office/powerpoint/2010/main" val="83148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n-lt"/>
              </a:rPr>
              <a:t>Opening </a:t>
            </a:r>
            <a:r>
              <a:rPr lang="nl-BE" dirty="0" err="1">
                <a:latin typeface="+mn-lt"/>
              </a:rPr>
              <a:t>and</a:t>
            </a:r>
            <a:r>
              <a:rPr lang="nl-BE" dirty="0">
                <a:latin typeface="+mn-lt"/>
              </a:rPr>
              <a:t> </a:t>
            </a:r>
            <a:r>
              <a:rPr lang="nl-BE" dirty="0" err="1">
                <a:latin typeface="+mn-lt"/>
              </a:rPr>
              <a:t>closing</a:t>
            </a:r>
            <a:r>
              <a:rPr lang="nl-BE" dirty="0">
                <a:latin typeface="+mn-lt"/>
              </a:rPr>
              <a:t>					p145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BE" sz="3200" dirty="0"/>
          </a:p>
          <a:p>
            <a:r>
              <a:rPr lang="nl-BE" sz="3600" dirty="0"/>
              <a:t>Match the </a:t>
            </a:r>
            <a:r>
              <a:rPr lang="nl-BE" sz="3600" dirty="0" err="1"/>
              <a:t>beginnings</a:t>
            </a:r>
            <a:r>
              <a:rPr lang="nl-BE" sz="3600" dirty="0"/>
              <a:t> (1-8) </a:t>
            </a:r>
          </a:p>
          <a:p>
            <a:pPr marL="0" indent="0">
              <a:buNone/>
            </a:pPr>
            <a:r>
              <a:rPr lang="nl-BE" sz="3600" dirty="0"/>
              <a:t>   </a:t>
            </a:r>
            <a:r>
              <a:rPr lang="nl-BE" sz="3600" dirty="0" err="1"/>
              <a:t>with</a:t>
            </a:r>
            <a:r>
              <a:rPr lang="nl-BE" sz="3600" dirty="0"/>
              <a:t> the </a:t>
            </a:r>
            <a:r>
              <a:rPr lang="nl-BE" sz="3600" dirty="0" err="1"/>
              <a:t>endings</a:t>
            </a:r>
            <a:r>
              <a:rPr lang="nl-BE" sz="3600" dirty="0"/>
              <a:t> (</a:t>
            </a:r>
            <a:r>
              <a:rPr lang="nl-BE" sz="3600" dirty="0" err="1"/>
              <a:t>a-h</a:t>
            </a:r>
            <a:r>
              <a:rPr lang="nl-BE" sz="3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82116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81BC32-FF58-4898-A6B5-7B3D059BCE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14406-135F-4875-9C87-53822CB19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020BD-3785-4628-8C5E-A4011B43EF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nl-BE" sz="4800">
                <a:solidFill>
                  <a:schemeClr val="bg1"/>
                </a:solidFill>
                <a:latin typeface="+mn-lt"/>
              </a:rPr>
              <a:t>Key phrases p146-147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6632D2D8-EBBB-4AEC-991A-7B11D51AD5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736480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25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n-lt"/>
              </a:rPr>
              <a:t>4. </a:t>
            </a:r>
            <a:r>
              <a:rPr lang="nl-BE" dirty="0" err="1">
                <a:latin typeface="+mn-lt"/>
              </a:rPr>
              <a:t>Addresses</a:t>
            </a:r>
            <a:r>
              <a:rPr lang="nl-BE" dirty="0">
                <a:latin typeface="+mn-lt"/>
              </a:rPr>
              <a:t>					p148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4800" dirty="0"/>
              <a:t>@home</a:t>
            </a:r>
            <a:br>
              <a:rPr lang="nl-BE" sz="4800" dirty="0">
                <a:solidFill>
                  <a:schemeClr val="accent1">
                    <a:lumMod val="50000"/>
                  </a:schemeClr>
                </a:solidFill>
              </a:rPr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328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BE" dirty="0">
                <a:latin typeface="+mn-lt"/>
              </a:rPr>
              <a:t>5. Making </a:t>
            </a:r>
            <a:r>
              <a:rPr lang="nl-BE" dirty="0" err="1">
                <a:latin typeface="+mn-lt"/>
              </a:rPr>
              <a:t>enquiries</a:t>
            </a:r>
            <a:r>
              <a:rPr lang="nl-BE" dirty="0">
                <a:latin typeface="+mn-lt"/>
              </a:rPr>
              <a:t> 	p149-150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46F65F57-06CB-4457-BC04-40500D430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1796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7014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n-lt"/>
              </a:rPr>
              <a:t>6. </a:t>
            </a:r>
            <a:r>
              <a:rPr lang="nl-BE" dirty="0" err="1">
                <a:latin typeface="+mn-lt"/>
              </a:rPr>
              <a:t>Your</a:t>
            </a:r>
            <a:r>
              <a:rPr lang="nl-BE" dirty="0">
                <a:latin typeface="+mn-lt"/>
              </a:rPr>
              <a:t> turn </a:t>
            </a:r>
            <a:r>
              <a:rPr lang="nl-BE" dirty="0" err="1">
                <a:latin typeface="+mn-lt"/>
              </a:rPr>
              <a:t>to</a:t>
            </a:r>
            <a:r>
              <a:rPr lang="nl-BE" dirty="0">
                <a:latin typeface="+mn-lt"/>
              </a:rPr>
              <a:t> </a:t>
            </a:r>
            <a:r>
              <a:rPr lang="nl-BE" dirty="0" err="1">
                <a:latin typeface="+mn-lt"/>
              </a:rPr>
              <a:t>write</a:t>
            </a:r>
            <a:r>
              <a:rPr lang="nl-BE" dirty="0">
                <a:latin typeface="+mn-lt"/>
              </a:rPr>
              <a:t>! (</a:t>
            </a:r>
            <a:r>
              <a:rPr lang="nl-BE" dirty="0" err="1">
                <a:latin typeface="+mn-lt"/>
              </a:rPr>
              <a:t>formal</a:t>
            </a:r>
            <a:r>
              <a:rPr lang="nl-BE" dirty="0">
                <a:latin typeface="+mn-lt"/>
              </a:rPr>
              <a:t>)	p151		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3600" dirty="0"/>
              <a:t>Pair up</a:t>
            </a:r>
          </a:p>
          <a:p>
            <a:endParaRPr lang="nl-BE" sz="3600" dirty="0"/>
          </a:p>
          <a:p>
            <a:r>
              <a:rPr lang="nl-BE" sz="3600" dirty="0" err="1"/>
              <a:t>Try</a:t>
            </a:r>
            <a:r>
              <a:rPr lang="nl-BE" sz="3600" dirty="0"/>
              <a:t> mail A p151</a:t>
            </a:r>
          </a:p>
          <a:p>
            <a:r>
              <a:rPr lang="nl-BE" sz="3600" dirty="0" err="1"/>
              <a:t>Send</a:t>
            </a:r>
            <a:r>
              <a:rPr lang="nl-BE" sz="3600" dirty="0"/>
              <a:t> </a:t>
            </a:r>
            <a:r>
              <a:rPr lang="nl-BE" sz="3600" dirty="0" err="1"/>
              <a:t>it</a:t>
            </a:r>
            <a:r>
              <a:rPr lang="nl-BE" sz="3600" dirty="0"/>
              <a:t> in </a:t>
            </a:r>
            <a:r>
              <a:rPr lang="nl-BE" sz="3600" dirty="0" err="1"/>
              <a:t>by</a:t>
            </a:r>
            <a:r>
              <a:rPr lang="nl-BE" sz="3600" dirty="0"/>
              <a:t> </a:t>
            </a:r>
            <a:r>
              <a:rPr lang="nl-BE" sz="3600" u="sng" dirty="0"/>
              <a:t>mail</a:t>
            </a:r>
            <a:r>
              <a:rPr lang="nl-BE" sz="3600" dirty="0"/>
              <a:t>. (</a:t>
            </a:r>
            <a:r>
              <a:rPr lang="nl-BE" sz="3600" dirty="0" err="1"/>
              <a:t>attach</a:t>
            </a:r>
            <a:r>
              <a:rPr lang="nl-BE" sz="3600" dirty="0"/>
              <a:t> a separate </a:t>
            </a:r>
            <a:r>
              <a:rPr lang="nl-BE" sz="3600" dirty="0" err="1"/>
              <a:t>wordfile</a:t>
            </a:r>
            <a:r>
              <a:rPr lang="nl-BE" sz="3600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633900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4AF620-D8B7-437A-A845-5A2D1F38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33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 err="1"/>
              <a:t>Dear</a:t>
            </a:r>
            <a:r>
              <a:rPr lang="nl-BE" dirty="0"/>
              <a:t> Ms Schoefs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Enclosed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today’s</a:t>
            </a:r>
            <a:r>
              <a:rPr lang="nl-BE" dirty="0"/>
              <a:t> </a:t>
            </a:r>
            <a:r>
              <a:rPr lang="nl-BE" dirty="0" err="1"/>
              <a:t>assignment</a:t>
            </a:r>
            <a:r>
              <a:rPr lang="nl-BE" dirty="0"/>
              <a:t>.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Yours</a:t>
            </a:r>
            <a:r>
              <a:rPr lang="nl-BE" dirty="0"/>
              <a:t> </a:t>
            </a:r>
            <a:r>
              <a:rPr lang="nl-BE" dirty="0" err="1"/>
              <a:t>sincerely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FN-LN</a:t>
            </a:r>
          </a:p>
          <a:p>
            <a:pPr marL="0" indent="0">
              <a:buNone/>
            </a:pPr>
            <a:r>
              <a:rPr lang="nl-BE" dirty="0"/>
              <a:t>(class)</a:t>
            </a:r>
          </a:p>
        </p:txBody>
      </p:sp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FE207D9C-1D3B-4D82-8099-9FFD61CD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016" y="223526"/>
            <a:ext cx="4010384" cy="301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97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42F80-CFA5-4A7E-9486-F02E9560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Prior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watching</a:t>
            </a:r>
            <a:r>
              <a:rPr lang="nl-BE" dirty="0"/>
              <a:t> (p75)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AEBFDA-8F94-49B4-B37F-C7CA90277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sz="4000" dirty="0"/>
              <a:t>Ex 2	</a:t>
            </a:r>
            <a:r>
              <a:rPr lang="nl-BE" sz="4000" dirty="0" err="1"/>
              <a:t>Key</a:t>
            </a:r>
            <a:r>
              <a:rPr lang="nl-BE" sz="4000" dirty="0"/>
              <a:t> </a:t>
            </a:r>
            <a:r>
              <a:rPr lang="nl-BE" sz="4000" dirty="0" err="1"/>
              <a:t>words</a:t>
            </a:r>
            <a:r>
              <a:rPr lang="nl-BE" sz="4000" dirty="0"/>
              <a:t>: Match</a:t>
            </a:r>
          </a:p>
          <a:p>
            <a:endParaRPr lang="nl-BE" sz="4000" dirty="0"/>
          </a:p>
          <a:p>
            <a:r>
              <a:rPr lang="nl-BE" sz="4000" dirty="0"/>
              <a:t>Ex 3a	</a:t>
            </a:r>
            <a:r>
              <a:rPr lang="nl-BE" sz="4000" dirty="0" err="1"/>
              <a:t>Listening</a:t>
            </a:r>
            <a:r>
              <a:rPr lang="nl-BE" sz="4000" dirty="0"/>
              <a:t>  </a:t>
            </a:r>
          </a:p>
        </p:txBody>
      </p:sp>
      <p:pic>
        <p:nvPicPr>
          <p:cNvPr id="4" name="key_bre_c1_iwb_37">
            <a:hlinkClick r:id="" action="ppaction://media"/>
            <a:extLst>
              <a:ext uri="{FF2B5EF4-FFF2-40B4-BE49-F238E27FC236}">
                <a16:creationId xmlns:a16="http://schemas.microsoft.com/office/drawing/2014/main" id="{084C5F1C-E1B5-41BA-80B4-1E50FAB23F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8326" y="37631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5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D1E0C-E804-4BE4-964F-E63EFA4E9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061B3F-949F-4F0D-B80D-CED10B383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1945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 r="3708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nl-BE" dirty="0">
                <a:latin typeface="+mn-lt"/>
              </a:rPr>
              <a:t>Pronunciation 	syllabus p194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05542" y="2871982"/>
            <a:ext cx="5938157" cy="3181684"/>
          </a:xfrm>
        </p:spPr>
        <p:txBody>
          <a:bodyPr anchor="t">
            <a:normAutofit/>
          </a:bodyPr>
          <a:lstStyle/>
          <a:p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online help:</a:t>
            </a:r>
          </a:p>
          <a:p>
            <a:endParaRPr lang="nl-BE" dirty="0"/>
          </a:p>
          <a:p>
            <a:r>
              <a:rPr lang="nl-BE" dirty="0">
                <a:hlinkClick r:id="rId3"/>
              </a:rPr>
              <a:t>http://www.macmillandictionary.com</a:t>
            </a:r>
            <a:endParaRPr lang="nl-BE" dirty="0"/>
          </a:p>
          <a:p>
            <a:r>
              <a:rPr lang="nl-BE" dirty="0"/>
              <a:t>British vs. American pronunciation! </a:t>
            </a:r>
          </a:p>
          <a:p>
            <a:pPr marL="0" indent="0">
              <a:buNone/>
            </a:pP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625317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0619"/>
            <a:ext cx="10515600" cy="1325563"/>
          </a:xfrm>
        </p:spPr>
        <p:txBody>
          <a:bodyPr/>
          <a:lstStyle/>
          <a:p>
            <a:r>
              <a:rPr lang="nl-BE" dirty="0">
                <a:latin typeface="+mn-lt"/>
              </a:rPr>
              <a:t>Spelling </a:t>
            </a:r>
            <a:r>
              <a:rPr lang="nl-BE" dirty="0" err="1">
                <a:latin typeface="+mn-lt"/>
              </a:rPr>
              <a:t>for</a:t>
            </a:r>
            <a:r>
              <a:rPr lang="nl-BE" dirty="0">
                <a:latin typeface="+mn-lt"/>
              </a:rPr>
              <a:t> beginners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BE" sz="3200" dirty="0"/>
          </a:p>
          <a:p>
            <a:r>
              <a:rPr lang="nl-BE" sz="3200" dirty="0"/>
              <a:t>in ACE (</a:t>
            </a:r>
            <a:r>
              <a:rPr lang="nl-BE" sz="3200" dirty="0" err="1"/>
              <a:t>with</a:t>
            </a:r>
            <a:r>
              <a:rPr lang="nl-BE" sz="3200" dirty="0"/>
              <a:t> </a:t>
            </a:r>
            <a:r>
              <a:rPr lang="nl-BE" sz="3200" dirty="0" err="1"/>
              <a:t>key</a:t>
            </a:r>
            <a:r>
              <a:rPr lang="nl-BE" sz="3200" dirty="0"/>
              <a:t>)</a:t>
            </a:r>
          </a:p>
          <a:p>
            <a:pPr marL="0" indent="0">
              <a:buNone/>
            </a:pP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689884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l-BE">
                <a:solidFill>
                  <a:schemeClr val="accent1"/>
                </a:solidFill>
                <a:latin typeface="+mn-lt"/>
              </a:rPr>
              <a:t>Punctuation</a:t>
            </a:r>
            <a:r>
              <a:rPr lang="nl-BE">
                <a:solidFill>
                  <a:schemeClr val="accent1"/>
                </a:solidFill>
              </a:rPr>
              <a:t>   			Syllabus p132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nl-BE" sz="4000" dirty="0"/>
              <a:t>Complete </a:t>
            </a:r>
            <a:r>
              <a:rPr lang="nl-BE" sz="4000" dirty="0" err="1"/>
              <a:t>this</a:t>
            </a:r>
            <a:r>
              <a:rPr lang="nl-BE" sz="4000" dirty="0"/>
              <a:t> </a:t>
            </a:r>
            <a:r>
              <a:rPr lang="nl-BE" sz="4000" dirty="0" err="1"/>
              <a:t>sentence</a:t>
            </a:r>
            <a:r>
              <a:rPr lang="nl-BE" sz="4000" dirty="0"/>
              <a:t> </a:t>
            </a:r>
            <a:r>
              <a:rPr lang="nl-BE" sz="4000" dirty="0" err="1"/>
              <a:t>with</a:t>
            </a:r>
            <a:r>
              <a:rPr lang="nl-BE" sz="4000" dirty="0"/>
              <a:t> </a:t>
            </a:r>
            <a:r>
              <a:rPr lang="nl-BE" sz="4000" dirty="0" err="1"/>
              <a:t>the</a:t>
            </a:r>
            <a:r>
              <a:rPr lang="nl-BE" sz="4000" dirty="0"/>
              <a:t> missing </a:t>
            </a:r>
            <a:r>
              <a:rPr lang="nl-BE" sz="4000" dirty="0" err="1"/>
              <a:t>punctuation</a:t>
            </a:r>
            <a:r>
              <a:rPr lang="nl-BE" sz="4000" dirty="0"/>
              <a:t>:</a:t>
            </a:r>
          </a:p>
          <a:p>
            <a:endParaRPr lang="nl-BE" sz="2400" dirty="0"/>
          </a:p>
          <a:p>
            <a:pPr marL="0" indent="0">
              <a:buNone/>
            </a:pPr>
            <a:r>
              <a:rPr lang="nl-BE" sz="6000" dirty="0"/>
              <a:t>A </a:t>
            </a:r>
            <a:r>
              <a:rPr lang="nl-BE" sz="6000" dirty="0" err="1"/>
              <a:t>woman</a:t>
            </a:r>
            <a:r>
              <a:rPr lang="nl-BE" sz="6000" dirty="0"/>
              <a:t> without her man is </a:t>
            </a:r>
            <a:r>
              <a:rPr lang="nl-BE" sz="6000" dirty="0" err="1"/>
              <a:t>nothing</a:t>
            </a:r>
            <a:r>
              <a:rPr lang="nl-BE" sz="6000" dirty="0"/>
              <a:t>.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43949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77411C57-D635-41A8-B4AD-72EBB9CAE93A}"/>
              </a:ext>
            </a:extLst>
          </p:cNvPr>
          <p:cNvSpPr txBox="1"/>
          <p:nvPr/>
        </p:nvSpPr>
        <p:spPr>
          <a:xfrm>
            <a:off x="741870" y="491706"/>
            <a:ext cx="8997351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b="1" dirty="0" err="1"/>
              <a:t>Singular</a:t>
            </a:r>
            <a:r>
              <a:rPr lang="nl-BE" sz="2800" dirty="0"/>
              <a:t> </a:t>
            </a:r>
            <a:r>
              <a:rPr lang="nl-BE" sz="2800" dirty="0" err="1"/>
              <a:t>nouns</a:t>
            </a:r>
            <a:r>
              <a:rPr lang="nl-BE" sz="2800" dirty="0"/>
              <a:t>					+ ‘s</a:t>
            </a:r>
          </a:p>
          <a:p>
            <a:r>
              <a:rPr lang="nl-BE" sz="2800" i="1" dirty="0"/>
              <a:t>Have </a:t>
            </a:r>
            <a:r>
              <a:rPr lang="nl-BE" sz="2800" i="1" dirty="0" err="1"/>
              <a:t>you</a:t>
            </a:r>
            <a:r>
              <a:rPr lang="nl-BE" sz="2800" i="1" dirty="0"/>
              <a:t> </a:t>
            </a:r>
            <a:r>
              <a:rPr lang="nl-BE" sz="2800" i="1" dirty="0" err="1"/>
              <a:t>seen</a:t>
            </a:r>
            <a:r>
              <a:rPr lang="nl-BE" sz="2800" i="1" dirty="0"/>
              <a:t> </a:t>
            </a:r>
            <a:r>
              <a:rPr lang="nl-BE" sz="2800" i="1" dirty="0" err="1"/>
              <a:t>the</a:t>
            </a:r>
            <a:r>
              <a:rPr lang="nl-BE" sz="2800" i="1" dirty="0"/>
              <a:t> </a:t>
            </a:r>
            <a:r>
              <a:rPr lang="nl-BE" sz="2800" i="1" dirty="0" err="1"/>
              <a:t>dog’s</a:t>
            </a:r>
            <a:r>
              <a:rPr lang="nl-BE" sz="2800" i="1" dirty="0"/>
              <a:t> </a:t>
            </a:r>
            <a:r>
              <a:rPr lang="nl-BE" sz="2800" i="1" dirty="0" err="1"/>
              <a:t>bone</a:t>
            </a:r>
            <a:r>
              <a:rPr lang="nl-BE" sz="2800" i="1" dirty="0"/>
              <a:t>?</a:t>
            </a:r>
          </a:p>
          <a:p>
            <a:endParaRPr lang="nl-BE" sz="2800" i="1" dirty="0"/>
          </a:p>
          <a:p>
            <a:r>
              <a:rPr lang="nl-BE" sz="2800" b="1" dirty="0" err="1"/>
              <a:t>Singular</a:t>
            </a:r>
            <a:r>
              <a:rPr lang="nl-BE" sz="2800" dirty="0"/>
              <a:t> </a:t>
            </a:r>
            <a:r>
              <a:rPr lang="nl-BE" sz="2800" dirty="0" err="1"/>
              <a:t>nouns</a:t>
            </a:r>
            <a:r>
              <a:rPr lang="nl-BE" sz="2800" dirty="0"/>
              <a:t> </a:t>
            </a:r>
            <a:r>
              <a:rPr lang="nl-BE" sz="2800" dirty="0" err="1"/>
              <a:t>ending</a:t>
            </a:r>
            <a:r>
              <a:rPr lang="nl-BE" sz="2800" dirty="0"/>
              <a:t> in –s			+ ‘s</a:t>
            </a:r>
          </a:p>
          <a:p>
            <a:r>
              <a:rPr lang="nl-BE" sz="2800" i="1" dirty="0"/>
              <a:t>The </a:t>
            </a:r>
            <a:r>
              <a:rPr lang="nl-BE" sz="2800" i="1" dirty="0" err="1"/>
              <a:t>actress’s</a:t>
            </a:r>
            <a:r>
              <a:rPr lang="nl-BE" sz="2800" i="1" dirty="0"/>
              <a:t> </a:t>
            </a:r>
            <a:r>
              <a:rPr lang="nl-BE" sz="2800" i="1" dirty="0" err="1"/>
              <a:t>role</a:t>
            </a:r>
            <a:r>
              <a:rPr lang="nl-BE" sz="2800" i="1" dirty="0"/>
              <a:t> was </a:t>
            </a:r>
            <a:r>
              <a:rPr lang="nl-BE" sz="2800" i="1" dirty="0" err="1"/>
              <a:t>very</a:t>
            </a:r>
            <a:r>
              <a:rPr lang="nl-BE" sz="2800" i="1" dirty="0"/>
              <a:t> </a:t>
            </a:r>
            <a:r>
              <a:rPr lang="nl-BE" sz="2800" i="1" dirty="0" err="1"/>
              <a:t>difficult</a:t>
            </a:r>
            <a:r>
              <a:rPr lang="nl-BE" sz="2800" i="1" dirty="0"/>
              <a:t>.</a:t>
            </a:r>
          </a:p>
          <a:p>
            <a:endParaRPr lang="nl-BE" sz="2800" dirty="0"/>
          </a:p>
          <a:p>
            <a:r>
              <a:rPr lang="nl-BE" sz="2800" b="1" dirty="0" err="1"/>
              <a:t>Plural</a:t>
            </a:r>
            <a:r>
              <a:rPr lang="nl-BE" sz="2800" dirty="0"/>
              <a:t> </a:t>
            </a:r>
            <a:r>
              <a:rPr lang="nl-BE" sz="2800" dirty="0" err="1"/>
              <a:t>nouns</a:t>
            </a:r>
            <a:r>
              <a:rPr lang="nl-BE" sz="2800" dirty="0"/>
              <a:t> </a:t>
            </a:r>
            <a:r>
              <a:rPr lang="nl-BE" sz="2800" dirty="0" err="1"/>
              <a:t>ending</a:t>
            </a:r>
            <a:r>
              <a:rPr lang="nl-BE" sz="2800" dirty="0"/>
              <a:t> in –s				+ ‘</a:t>
            </a:r>
          </a:p>
          <a:p>
            <a:r>
              <a:rPr lang="nl-BE" sz="2800" i="1" dirty="0"/>
              <a:t>I went </a:t>
            </a:r>
            <a:r>
              <a:rPr lang="nl-BE" sz="2800" i="1" dirty="0" err="1"/>
              <a:t>to</a:t>
            </a:r>
            <a:r>
              <a:rPr lang="nl-BE" sz="2800" i="1" dirty="0"/>
              <a:t> </a:t>
            </a:r>
            <a:r>
              <a:rPr lang="nl-BE" sz="2800" i="1" dirty="0" err="1"/>
              <a:t>my</a:t>
            </a:r>
            <a:r>
              <a:rPr lang="nl-BE" sz="2800" i="1" dirty="0"/>
              <a:t> </a:t>
            </a:r>
            <a:r>
              <a:rPr lang="nl-BE" sz="2800" i="1" dirty="0" err="1"/>
              <a:t>friends</a:t>
            </a:r>
            <a:r>
              <a:rPr lang="nl-BE" sz="2800" i="1" dirty="0"/>
              <a:t>’ party.</a:t>
            </a:r>
          </a:p>
          <a:p>
            <a:endParaRPr lang="nl-BE" sz="2800" dirty="0"/>
          </a:p>
          <a:p>
            <a:r>
              <a:rPr lang="nl-BE" sz="2800" b="1" dirty="0" err="1"/>
              <a:t>Plural</a:t>
            </a:r>
            <a:r>
              <a:rPr lang="nl-BE" sz="2800" dirty="0"/>
              <a:t> </a:t>
            </a:r>
            <a:r>
              <a:rPr lang="nl-BE" sz="2800" dirty="0" err="1"/>
              <a:t>nouns</a:t>
            </a:r>
            <a:r>
              <a:rPr lang="nl-BE" sz="2800" dirty="0"/>
              <a:t> NOT </a:t>
            </a:r>
            <a:r>
              <a:rPr lang="nl-BE" sz="2800" dirty="0" err="1"/>
              <a:t>ending</a:t>
            </a:r>
            <a:r>
              <a:rPr lang="nl-BE" sz="2800" dirty="0"/>
              <a:t> in –s			+ ‘s</a:t>
            </a:r>
          </a:p>
          <a:p>
            <a:r>
              <a:rPr lang="nl-BE" sz="2800" i="1" dirty="0"/>
              <a:t>The </a:t>
            </a:r>
            <a:r>
              <a:rPr lang="nl-BE" sz="2800" i="1" dirty="0" err="1"/>
              <a:t>men’s</a:t>
            </a:r>
            <a:r>
              <a:rPr lang="nl-BE" sz="2800" i="1" dirty="0"/>
              <a:t> toilet was </a:t>
            </a:r>
            <a:r>
              <a:rPr lang="nl-BE" sz="2800" i="1" dirty="0" err="1"/>
              <a:t>disgusting</a:t>
            </a:r>
            <a:r>
              <a:rPr lang="nl-BE" sz="2800" i="1" dirty="0"/>
              <a:t>.</a:t>
            </a:r>
          </a:p>
          <a:p>
            <a:endParaRPr lang="nl-BE" sz="2800" i="1" dirty="0"/>
          </a:p>
          <a:p>
            <a:r>
              <a:rPr lang="nl-BE" sz="2800" b="1" dirty="0"/>
              <a:t>As part of a </a:t>
            </a:r>
            <a:r>
              <a:rPr lang="nl-BE" sz="2800" b="1" dirty="0" err="1"/>
              <a:t>phrase</a:t>
            </a:r>
            <a:r>
              <a:rPr lang="nl-BE" sz="2800" dirty="0"/>
              <a:t>		   		</a:t>
            </a:r>
            <a:r>
              <a:rPr lang="nl-BE" sz="2800" dirty="0" err="1"/>
              <a:t>cfr</a:t>
            </a:r>
            <a:r>
              <a:rPr lang="nl-BE" sz="2800" dirty="0"/>
              <a:t>. </a:t>
            </a:r>
            <a:r>
              <a:rPr lang="nl-BE" sz="2800" dirty="0" err="1"/>
              <a:t>rules</a:t>
            </a:r>
            <a:r>
              <a:rPr lang="nl-BE" sz="2800" dirty="0"/>
              <a:t> </a:t>
            </a:r>
            <a:r>
              <a:rPr lang="nl-BE" sz="2800" dirty="0" err="1"/>
              <a:t>above</a:t>
            </a:r>
            <a:endParaRPr lang="nl-BE" sz="2800" dirty="0"/>
          </a:p>
          <a:p>
            <a:r>
              <a:rPr lang="nl-BE" sz="2800" i="1" dirty="0"/>
              <a:t>I had </a:t>
            </a:r>
            <a:r>
              <a:rPr lang="nl-BE" sz="2800" i="1" dirty="0" err="1"/>
              <a:t>to</a:t>
            </a:r>
            <a:r>
              <a:rPr lang="nl-BE" sz="2800" i="1" dirty="0"/>
              <a:t> </a:t>
            </a:r>
            <a:r>
              <a:rPr lang="nl-BE" sz="2800" i="1" dirty="0" err="1"/>
              <a:t>give</a:t>
            </a:r>
            <a:r>
              <a:rPr lang="nl-BE" sz="2800" i="1" dirty="0"/>
              <a:t> </a:t>
            </a:r>
            <a:r>
              <a:rPr lang="nl-BE" sz="2800" i="1" dirty="0" err="1"/>
              <a:t>two</a:t>
            </a:r>
            <a:r>
              <a:rPr lang="nl-BE" sz="2800" i="1" dirty="0"/>
              <a:t> </a:t>
            </a:r>
            <a:r>
              <a:rPr lang="nl-BE" sz="2800" i="1" dirty="0" err="1"/>
              <a:t>weeks’</a:t>
            </a:r>
            <a:r>
              <a:rPr lang="nl-BE" sz="2800" i="1" dirty="0"/>
              <a:t> </a:t>
            </a:r>
            <a:r>
              <a:rPr lang="nl-BE" sz="2800" i="1" dirty="0" err="1"/>
              <a:t>notice</a:t>
            </a:r>
            <a:r>
              <a:rPr lang="nl-BE" sz="2800" i="1" dirty="0"/>
              <a:t> I was </a:t>
            </a:r>
            <a:r>
              <a:rPr lang="nl-BE" sz="2800" i="1" dirty="0" err="1"/>
              <a:t>leaving</a:t>
            </a:r>
            <a:r>
              <a:rPr lang="nl-BE" sz="2800" i="1" dirty="0"/>
              <a:t>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43333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4C76015D-CFEA-4204-9A50-352560FFC25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 title="ribbon">
            <a:extLst>
              <a:ext uri="{FF2B5EF4-FFF2-40B4-BE49-F238E27FC236}">
                <a16:creationId xmlns:a16="http://schemas.microsoft.com/office/drawing/2014/main" id="{3E1F47E4-066D-4C27-98C8-B2B2C7BABF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760505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nl-BE" sz="6000" dirty="0">
                <a:solidFill>
                  <a:schemeClr val="tx2"/>
                </a:solidFill>
                <a:latin typeface="+mn-lt"/>
              </a:rPr>
              <a:t>Oxford </a:t>
            </a:r>
            <a:r>
              <a:rPr lang="nl-BE" sz="6000" dirty="0" err="1">
                <a:solidFill>
                  <a:schemeClr val="tx2"/>
                </a:solidFill>
                <a:latin typeface="+mn-lt"/>
              </a:rPr>
              <a:t>comma</a:t>
            </a:r>
            <a:r>
              <a:rPr lang="nl-BE" sz="6000" dirty="0">
                <a:solidFill>
                  <a:schemeClr val="tx2"/>
                </a:solidFill>
                <a:latin typeface="+mn-lt"/>
              </a:rPr>
              <a:t>: </a:t>
            </a:r>
            <a:r>
              <a:rPr lang="nl-BE" sz="6000" dirty="0" err="1">
                <a:solidFill>
                  <a:schemeClr val="tx2"/>
                </a:solidFill>
                <a:latin typeface="+mn-lt"/>
              </a:rPr>
              <a:t>compare</a:t>
            </a:r>
            <a:endParaRPr lang="nl-BE" sz="6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84852" y="3079579"/>
            <a:ext cx="9673698" cy="2109445"/>
          </a:xfrm>
        </p:spPr>
        <p:txBody>
          <a:bodyPr>
            <a:noAutofit/>
          </a:bodyPr>
          <a:lstStyle/>
          <a:p>
            <a:r>
              <a:rPr lang="nl-BE" sz="3200" dirty="0">
                <a:solidFill>
                  <a:schemeClr val="tx2"/>
                </a:solidFill>
              </a:rPr>
              <a:t>I love </a:t>
            </a:r>
            <a:r>
              <a:rPr lang="nl-BE" sz="3200" dirty="0" err="1">
                <a:solidFill>
                  <a:schemeClr val="tx2"/>
                </a:solidFill>
              </a:rPr>
              <a:t>my</a:t>
            </a:r>
            <a:r>
              <a:rPr lang="nl-BE" sz="3200" dirty="0">
                <a:solidFill>
                  <a:schemeClr val="tx2"/>
                </a:solidFill>
              </a:rPr>
              <a:t> </a:t>
            </a:r>
            <a:r>
              <a:rPr lang="nl-BE" sz="3200" dirty="0" err="1">
                <a:solidFill>
                  <a:schemeClr val="tx2"/>
                </a:solidFill>
              </a:rPr>
              <a:t>parents</a:t>
            </a:r>
            <a:r>
              <a:rPr lang="nl-BE" sz="3200" dirty="0">
                <a:solidFill>
                  <a:schemeClr val="tx2"/>
                </a:solidFill>
              </a:rPr>
              <a:t>, Lady Gaga </a:t>
            </a:r>
            <a:r>
              <a:rPr lang="nl-BE" sz="3200" dirty="0" err="1">
                <a:solidFill>
                  <a:schemeClr val="tx2"/>
                </a:solidFill>
              </a:rPr>
              <a:t>and</a:t>
            </a:r>
            <a:r>
              <a:rPr lang="nl-BE" sz="3200" dirty="0">
                <a:solidFill>
                  <a:schemeClr val="tx2"/>
                </a:solidFill>
              </a:rPr>
              <a:t> </a:t>
            </a:r>
            <a:r>
              <a:rPr lang="nl-BE" sz="3200" dirty="0" err="1">
                <a:solidFill>
                  <a:schemeClr val="tx2"/>
                </a:solidFill>
              </a:rPr>
              <a:t>Humpty</a:t>
            </a:r>
            <a:r>
              <a:rPr lang="nl-BE" sz="3200" dirty="0">
                <a:solidFill>
                  <a:schemeClr val="tx2"/>
                </a:solidFill>
              </a:rPr>
              <a:t> </a:t>
            </a:r>
            <a:r>
              <a:rPr lang="nl-BE" sz="3200" dirty="0" err="1">
                <a:solidFill>
                  <a:schemeClr val="tx2"/>
                </a:solidFill>
              </a:rPr>
              <a:t>Dumpty</a:t>
            </a:r>
            <a:r>
              <a:rPr lang="nl-BE" sz="3200" dirty="0">
                <a:solidFill>
                  <a:schemeClr val="tx2"/>
                </a:solidFill>
              </a:rPr>
              <a:t>.</a:t>
            </a:r>
          </a:p>
          <a:p>
            <a:endParaRPr lang="nl-BE" sz="3200" dirty="0">
              <a:solidFill>
                <a:schemeClr val="tx2"/>
              </a:solidFill>
            </a:endParaRPr>
          </a:p>
          <a:p>
            <a:r>
              <a:rPr lang="nl-BE" sz="3200" dirty="0">
                <a:solidFill>
                  <a:schemeClr val="tx2"/>
                </a:solidFill>
              </a:rPr>
              <a:t>I love </a:t>
            </a:r>
            <a:r>
              <a:rPr lang="nl-BE" sz="3200" dirty="0" err="1">
                <a:solidFill>
                  <a:schemeClr val="tx2"/>
                </a:solidFill>
              </a:rPr>
              <a:t>my</a:t>
            </a:r>
            <a:r>
              <a:rPr lang="nl-BE" sz="3200" dirty="0">
                <a:solidFill>
                  <a:schemeClr val="tx2"/>
                </a:solidFill>
              </a:rPr>
              <a:t> </a:t>
            </a:r>
            <a:r>
              <a:rPr lang="nl-BE" sz="3200" dirty="0" err="1">
                <a:solidFill>
                  <a:schemeClr val="tx2"/>
                </a:solidFill>
              </a:rPr>
              <a:t>parents</a:t>
            </a:r>
            <a:r>
              <a:rPr lang="nl-BE" sz="3200" dirty="0">
                <a:solidFill>
                  <a:schemeClr val="tx2"/>
                </a:solidFill>
              </a:rPr>
              <a:t>, Lady Gaga, </a:t>
            </a:r>
            <a:r>
              <a:rPr lang="nl-BE" sz="3200" dirty="0" err="1">
                <a:solidFill>
                  <a:schemeClr val="tx2"/>
                </a:solidFill>
              </a:rPr>
              <a:t>and</a:t>
            </a:r>
            <a:r>
              <a:rPr lang="nl-BE" sz="3200" dirty="0">
                <a:solidFill>
                  <a:schemeClr val="tx2"/>
                </a:solidFill>
              </a:rPr>
              <a:t> </a:t>
            </a:r>
            <a:r>
              <a:rPr lang="nl-BE" sz="3200" dirty="0" err="1">
                <a:solidFill>
                  <a:schemeClr val="tx2"/>
                </a:solidFill>
              </a:rPr>
              <a:t>Humpty</a:t>
            </a:r>
            <a:r>
              <a:rPr lang="nl-BE" sz="3200" dirty="0">
                <a:solidFill>
                  <a:schemeClr val="tx2"/>
                </a:solidFill>
              </a:rPr>
              <a:t> </a:t>
            </a:r>
            <a:r>
              <a:rPr lang="nl-BE" sz="3200" dirty="0" err="1">
                <a:solidFill>
                  <a:schemeClr val="tx2"/>
                </a:solidFill>
              </a:rPr>
              <a:t>Dumpty</a:t>
            </a:r>
            <a:r>
              <a:rPr lang="nl-BE" sz="32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27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>
                <a:latin typeface="+mn-lt"/>
              </a:rPr>
              <a:t>Comma splice</a:t>
            </a:r>
            <a:endParaRPr lang="nl-BE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It is nearly half past five, we cannot reach town before dark. </a:t>
            </a:r>
          </a:p>
          <a:p>
            <a:pPr marL="0" indent="0">
              <a:buNone/>
            </a:pPr>
            <a:r>
              <a:rPr lang="en-US" sz="3200" dirty="0"/>
              <a:t>= </a:t>
            </a:r>
            <a:r>
              <a:rPr lang="en-US" sz="3200" b="1" dirty="0"/>
              <a:t>WRONG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VERY WRONG!!!!!!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is nearly half past five; we cannot reach town before dark.</a:t>
            </a:r>
          </a:p>
          <a:p>
            <a:pPr marL="0" indent="0">
              <a:buNone/>
            </a:pPr>
            <a:r>
              <a:rPr lang="en-US" sz="3200" dirty="0"/>
              <a:t>It is nearly half past five. We cannot reach town before dark.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15036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454B6-F574-491E-B130-EE156EA6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2EE9E5-BC2B-4E5F-BBAE-D602B1451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7170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F21DB0-B56A-492B-A8A0-820D98B670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PE4  (Deadline 28/04/2018)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82596A-DCE5-4EFF-8671-FC6F130C133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nl-BE" sz="5400" dirty="0">
                <a:solidFill>
                  <a:schemeClr val="bg1"/>
                </a:solidFill>
              </a:rPr>
              <a:t>Teams of 4 or 5</a:t>
            </a:r>
          </a:p>
          <a:p>
            <a:r>
              <a:rPr lang="nl-BE" sz="5400" dirty="0" err="1">
                <a:solidFill>
                  <a:schemeClr val="bg1"/>
                </a:solidFill>
              </a:rPr>
              <a:t>Discussion</a:t>
            </a:r>
            <a:r>
              <a:rPr lang="nl-BE" sz="5400" dirty="0">
                <a:solidFill>
                  <a:schemeClr val="bg1"/>
                </a:solidFill>
              </a:rPr>
              <a:t> topics</a:t>
            </a:r>
          </a:p>
          <a:p>
            <a:endParaRPr lang="nl-BE" sz="5400" dirty="0">
              <a:solidFill>
                <a:schemeClr val="bg1"/>
              </a:solidFill>
            </a:endParaRPr>
          </a:p>
          <a:p>
            <a:r>
              <a:rPr lang="nl-BE" sz="5400" dirty="0">
                <a:solidFill>
                  <a:schemeClr val="bg1"/>
                </a:solidFill>
              </a:rPr>
              <a:t>Skype </a:t>
            </a:r>
            <a:r>
              <a:rPr lang="nl-BE" sz="5400" dirty="0" err="1">
                <a:solidFill>
                  <a:schemeClr val="bg1"/>
                </a:solidFill>
              </a:rPr>
              <a:t>for</a:t>
            </a:r>
            <a:r>
              <a:rPr lang="nl-BE" sz="5400" dirty="0">
                <a:solidFill>
                  <a:schemeClr val="bg1"/>
                </a:solidFill>
              </a:rPr>
              <a:t> business</a:t>
            </a:r>
          </a:p>
          <a:p>
            <a:r>
              <a:rPr lang="nl-BE" sz="5400" dirty="0">
                <a:solidFill>
                  <a:schemeClr val="bg1"/>
                </a:solidFill>
              </a:rPr>
              <a:t>NO CLASS (week 9)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8762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75CC5-B2D9-48AE-80A8-F05E4722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7.2  I was </a:t>
            </a:r>
            <a:r>
              <a:rPr lang="nl-BE" dirty="0" err="1"/>
              <a:t>miles</a:t>
            </a:r>
            <a:r>
              <a:rPr lang="nl-BE" dirty="0"/>
              <a:t> </a:t>
            </a:r>
            <a:r>
              <a:rPr lang="nl-BE" dirty="0" err="1"/>
              <a:t>away</a:t>
            </a:r>
            <a:r>
              <a:rPr lang="nl-BE" dirty="0"/>
              <a:t>! 		</a:t>
            </a:r>
            <a:r>
              <a:rPr lang="nl-BE" dirty="0" err="1"/>
              <a:t>Keynote</a:t>
            </a:r>
            <a:r>
              <a:rPr lang="nl-BE" dirty="0"/>
              <a:t> p78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17F3A8-8A9D-4278-8C23-D4F2FB11F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BE" sz="3200" dirty="0"/>
          </a:p>
          <a:p>
            <a:r>
              <a:rPr lang="nl-BE" sz="3200" dirty="0"/>
              <a:t>Do </a:t>
            </a:r>
            <a:r>
              <a:rPr lang="nl-BE" sz="3200" dirty="0" err="1"/>
              <a:t>you</a:t>
            </a:r>
            <a:r>
              <a:rPr lang="nl-BE" sz="3200" dirty="0"/>
              <a:t> </a:t>
            </a:r>
            <a:r>
              <a:rPr lang="nl-BE" sz="3200" dirty="0" err="1"/>
              <a:t>sometimes</a:t>
            </a:r>
            <a:r>
              <a:rPr lang="nl-BE" sz="3200" dirty="0"/>
              <a:t> </a:t>
            </a:r>
            <a:r>
              <a:rPr lang="nl-BE" sz="3200" dirty="0" err="1"/>
              <a:t>daydream</a:t>
            </a:r>
            <a:r>
              <a:rPr lang="nl-BE" sz="3200" dirty="0"/>
              <a:t>? Is </a:t>
            </a:r>
            <a:r>
              <a:rPr lang="nl-BE" sz="3200" dirty="0" err="1"/>
              <a:t>it</a:t>
            </a:r>
            <a:r>
              <a:rPr lang="nl-BE" sz="3200" dirty="0"/>
              <a:t> </a:t>
            </a:r>
            <a:r>
              <a:rPr lang="nl-BE" sz="3200" dirty="0" err="1"/>
              <a:t>useful</a:t>
            </a:r>
            <a:r>
              <a:rPr lang="nl-BE" sz="3200" dirty="0"/>
              <a:t>?</a:t>
            </a:r>
          </a:p>
          <a:p>
            <a:endParaRPr lang="nl-BE" sz="3200" dirty="0"/>
          </a:p>
          <a:p>
            <a:r>
              <a:rPr lang="nl-BE" sz="3200" dirty="0" err="1"/>
              <a:t>Infograph</a:t>
            </a:r>
            <a:r>
              <a:rPr lang="nl-BE" sz="3200" dirty="0"/>
              <a:t> (food </a:t>
            </a:r>
            <a:r>
              <a:rPr lang="nl-BE" sz="3200" dirty="0" err="1"/>
              <a:t>for</a:t>
            </a:r>
            <a:r>
              <a:rPr lang="nl-BE" sz="3200" dirty="0"/>
              <a:t> </a:t>
            </a:r>
            <a:r>
              <a:rPr lang="nl-BE" sz="3200" dirty="0" err="1"/>
              <a:t>thought</a:t>
            </a:r>
            <a:r>
              <a:rPr lang="nl-BE" sz="3200" dirty="0"/>
              <a:t>)</a:t>
            </a:r>
          </a:p>
          <a:p>
            <a:endParaRPr lang="nl-BE" sz="3200" dirty="0"/>
          </a:p>
          <a:p>
            <a:r>
              <a:rPr lang="nl-BE" sz="3200" dirty="0"/>
              <a:t>Ex 4a + 5 p79		</a:t>
            </a:r>
            <a:r>
              <a:rPr lang="nl-BE" sz="3200" i="1" dirty="0"/>
              <a:t>The power of </a:t>
            </a:r>
            <a:r>
              <a:rPr lang="nl-BE" sz="3200" i="1" dirty="0" err="1"/>
              <a:t>daydreaming</a:t>
            </a:r>
            <a:endParaRPr lang="nl-BE" sz="3200" i="1" dirty="0"/>
          </a:p>
          <a:p>
            <a:endParaRPr lang="nl-BE" sz="3200" i="1" dirty="0"/>
          </a:p>
          <a:p>
            <a:pPr marL="0" indent="0">
              <a:buNone/>
            </a:pPr>
            <a:endParaRPr lang="nl-BE" sz="3200" dirty="0"/>
          </a:p>
          <a:p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72399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D544B-C9CE-4C77-A699-CD079528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latin typeface="+mn-lt"/>
              </a:rPr>
              <a:t>Key</a:t>
            </a:r>
            <a:r>
              <a:rPr lang="nl-BE" dirty="0">
                <a:latin typeface="+mn-lt"/>
              </a:rPr>
              <a:t> 3a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558D40-6148-4488-AA8A-A648DB052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911350"/>
            <a:ext cx="11353800" cy="4351338"/>
          </a:xfrm>
        </p:spPr>
        <p:txBody>
          <a:bodyPr/>
          <a:lstStyle/>
          <a:p>
            <a:r>
              <a:rPr lang="nl-BE" sz="3200" b="1" dirty="0" err="1"/>
              <a:t>Fulbright</a:t>
            </a:r>
            <a:endParaRPr lang="nl-BE" sz="3200" b="1" dirty="0"/>
          </a:p>
          <a:p>
            <a:endParaRPr lang="nl-BE" sz="3200" b="1" dirty="0"/>
          </a:p>
          <a:p>
            <a:pPr marL="0" indent="0">
              <a:buNone/>
            </a:pPr>
            <a:r>
              <a:rPr lang="nl-BE" sz="3200" dirty="0"/>
              <a:t>= a </a:t>
            </a:r>
            <a:r>
              <a:rPr lang="nl-BE" sz="3200" dirty="0" err="1"/>
              <a:t>scholarship</a:t>
            </a:r>
            <a:r>
              <a:rPr lang="nl-BE" sz="3200" dirty="0"/>
              <a:t> </a:t>
            </a:r>
            <a:r>
              <a:rPr lang="nl-BE" sz="3200" dirty="0" err="1"/>
              <a:t>offered</a:t>
            </a:r>
            <a:r>
              <a:rPr lang="nl-BE" sz="3200" dirty="0"/>
              <a:t> </a:t>
            </a:r>
            <a:r>
              <a:rPr lang="nl-BE" sz="3200" dirty="0" err="1"/>
              <a:t>by</a:t>
            </a:r>
            <a:r>
              <a:rPr lang="nl-BE" sz="3200" dirty="0"/>
              <a:t> </a:t>
            </a:r>
            <a:r>
              <a:rPr lang="nl-BE" sz="3200" dirty="0" err="1"/>
              <a:t>the</a:t>
            </a:r>
            <a:r>
              <a:rPr lang="nl-BE" sz="3200" dirty="0"/>
              <a:t> </a:t>
            </a:r>
            <a:r>
              <a:rPr lang="nl-BE" sz="3200" dirty="0" err="1"/>
              <a:t>Fulbright</a:t>
            </a:r>
            <a:r>
              <a:rPr lang="nl-BE" sz="3200" dirty="0"/>
              <a:t> </a:t>
            </a:r>
            <a:r>
              <a:rPr lang="nl-BE" sz="3200" dirty="0" err="1"/>
              <a:t>Commission</a:t>
            </a:r>
            <a:endParaRPr lang="nl-BE" sz="3200" dirty="0"/>
          </a:p>
          <a:p>
            <a:pPr>
              <a:buFont typeface="Wingdings" panose="05000000000000000000" pitchFamily="2" charset="2"/>
              <a:buChar char="è"/>
            </a:pPr>
            <a:r>
              <a:rPr lang="nl-BE" sz="3200" dirty="0" err="1">
                <a:sym typeface="Wingdings" panose="05000000000000000000" pitchFamily="2" charset="2"/>
              </a:rPr>
              <a:t>given</a:t>
            </a:r>
            <a:r>
              <a:rPr lang="nl-BE" sz="3200" dirty="0">
                <a:sym typeface="Wingdings" panose="05000000000000000000" pitchFamily="2" charset="2"/>
              </a:rPr>
              <a:t> </a:t>
            </a:r>
            <a:r>
              <a:rPr lang="nl-BE" sz="3200" dirty="0" err="1">
                <a:sym typeface="Wingdings" panose="05000000000000000000" pitchFamily="2" charset="2"/>
              </a:rPr>
              <a:t>to</a:t>
            </a:r>
            <a:r>
              <a:rPr lang="nl-BE" sz="3200" dirty="0">
                <a:sym typeface="Wingdings" panose="05000000000000000000" pitchFamily="2" charset="2"/>
              </a:rPr>
              <a:t> a range of </a:t>
            </a:r>
            <a:r>
              <a:rPr lang="nl-BE" sz="3200" dirty="0" err="1">
                <a:sym typeface="Wingdings" panose="05000000000000000000" pitchFamily="2" charset="2"/>
              </a:rPr>
              <a:t>people</a:t>
            </a:r>
            <a:r>
              <a:rPr lang="nl-BE" sz="3200" dirty="0">
                <a:sym typeface="Wingdings" panose="05000000000000000000" pitchFamily="2" charset="2"/>
              </a:rPr>
              <a:t>, e.g. </a:t>
            </a:r>
            <a:r>
              <a:rPr lang="nl-BE" sz="3200" dirty="0" err="1">
                <a:sym typeface="Wingdings" panose="05000000000000000000" pitchFamily="2" charset="2"/>
              </a:rPr>
              <a:t>artists</a:t>
            </a:r>
            <a:r>
              <a:rPr lang="nl-BE" sz="3200" dirty="0">
                <a:sym typeface="Wingdings" panose="05000000000000000000" pitchFamily="2" charset="2"/>
              </a:rPr>
              <a:t> </a:t>
            </a:r>
            <a:r>
              <a:rPr lang="nl-BE" sz="3200" dirty="0" err="1">
                <a:sym typeface="Wingdings" panose="05000000000000000000" pitchFamily="2" charset="2"/>
              </a:rPr>
              <a:t>and</a:t>
            </a:r>
            <a:r>
              <a:rPr lang="nl-BE" sz="3200" dirty="0">
                <a:sym typeface="Wingdings" panose="05000000000000000000" pitchFamily="2" charset="2"/>
              </a:rPr>
              <a:t> </a:t>
            </a:r>
            <a:r>
              <a:rPr lang="nl-BE" sz="3200" dirty="0" err="1">
                <a:sym typeface="Wingdings" panose="05000000000000000000" pitchFamily="2" charset="2"/>
              </a:rPr>
              <a:t>academics</a:t>
            </a:r>
            <a:endParaRPr lang="nl-BE" sz="32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nl-BE" sz="3200" dirty="0">
                <a:sym typeface="Wingdings" panose="05000000000000000000" pitchFamily="2" charset="2"/>
              </a:rPr>
              <a:t>most </a:t>
            </a:r>
            <a:r>
              <a:rPr lang="nl-BE" sz="3200" dirty="0" err="1">
                <a:sym typeface="Wingdings" panose="05000000000000000000" pitchFamily="2" charset="2"/>
              </a:rPr>
              <a:t>prestigious</a:t>
            </a:r>
            <a:r>
              <a:rPr lang="nl-BE" sz="3200" dirty="0">
                <a:sym typeface="Wingdings" panose="05000000000000000000" pitchFamily="2" charset="2"/>
              </a:rPr>
              <a:t> </a:t>
            </a:r>
            <a:r>
              <a:rPr lang="nl-BE" sz="3200" dirty="0" err="1">
                <a:sym typeface="Wingdings" panose="05000000000000000000" pitchFamily="2" charset="2"/>
              </a:rPr>
              <a:t>international</a:t>
            </a:r>
            <a:r>
              <a:rPr lang="nl-BE" sz="3200" dirty="0">
                <a:sym typeface="Wingdings" panose="05000000000000000000" pitchFamily="2" charset="2"/>
              </a:rPr>
              <a:t> exchange </a:t>
            </a:r>
            <a:r>
              <a:rPr lang="nl-BE" sz="3200" dirty="0" err="1">
                <a:sym typeface="Wingdings" panose="05000000000000000000" pitchFamily="2" charset="2"/>
              </a:rPr>
              <a:t>programme</a:t>
            </a:r>
            <a:r>
              <a:rPr lang="nl-BE" sz="3200" dirty="0">
                <a:sym typeface="Wingdings" panose="05000000000000000000" pitchFamily="2" charset="2"/>
              </a:rPr>
              <a:t> </a:t>
            </a:r>
            <a:r>
              <a:rPr lang="nl-BE" sz="3200" dirty="0" err="1">
                <a:sym typeface="Wingdings" panose="05000000000000000000" pitchFamily="2" charset="2"/>
              </a:rPr>
              <a:t>with</a:t>
            </a:r>
            <a:r>
              <a:rPr lang="nl-BE" sz="3200" dirty="0">
                <a:sym typeface="Wingdings" panose="05000000000000000000" pitchFamily="2" charset="2"/>
              </a:rPr>
              <a:t> </a:t>
            </a:r>
            <a:r>
              <a:rPr lang="nl-BE" sz="3200" dirty="0" err="1">
                <a:sym typeface="Wingdings" panose="05000000000000000000" pitchFamily="2" charset="2"/>
              </a:rPr>
              <a:t>the</a:t>
            </a:r>
            <a:r>
              <a:rPr lang="nl-BE" sz="3200" dirty="0">
                <a:sym typeface="Wingdings" panose="05000000000000000000" pitchFamily="2" charset="2"/>
              </a:rPr>
              <a:t> US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sz="3200" dirty="0">
                <a:sym typeface="Wingdings" panose="05000000000000000000" pitchFamily="2" charset="2"/>
              </a:rPr>
              <a:t>35 </a:t>
            </a:r>
            <a:r>
              <a:rPr lang="nl-BE" sz="3200" dirty="0" err="1">
                <a:sym typeface="Wingdings" panose="05000000000000000000" pitchFamily="2" charset="2"/>
              </a:rPr>
              <a:t>Belgians</a:t>
            </a:r>
            <a:r>
              <a:rPr lang="nl-BE" sz="3200" dirty="0">
                <a:sym typeface="Wingdings" panose="05000000000000000000" pitchFamily="2" charset="2"/>
              </a:rPr>
              <a:t> per </a:t>
            </a:r>
            <a:r>
              <a:rPr lang="nl-BE" sz="3200" dirty="0" err="1">
                <a:sym typeface="Wingdings" panose="05000000000000000000" pitchFamily="2" charset="2"/>
              </a:rPr>
              <a:t>year</a:t>
            </a:r>
            <a:endParaRPr lang="nl-BE" sz="32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endParaRPr lang="nl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9" name="Afbeelding 8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321AA487-913A-4B32-8AB9-11DCAAA1B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886235"/>
            <a:ext cx="38290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06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F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Tenses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7737895" y="390524"/>
            <a:ext cx="4126558" cy="6320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Simple Present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Present Continuous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Simple Past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Past Continuous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Simple Present Perfect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Present Perfect Continuous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Simple Past Perfect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Past Perfect Continuous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Simple Future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Future Continuous</a:t>
            </a:r>
          </a:p>
        </p:txBody>
      </p:sp>
      <p:pic>
        <p:nvPicPr>
          <p:cNvPr id="2050" name="Picture 2" descr="Gerelateerde afbeelding">
            <a:extLst>
              <a:ext uri="{FF2B5EF4-FFF2-40B4-BE49-F238E27FC236}">
                <a16:creationId xmlns:a16="http://schemas.microsoft.com/office/drawing/2014/main" id="{CB014638-6311-44F9-8562-F52F3BF2F7A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4" y="205448"/>
            <a:ext cx="7125389" cy="40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5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EE7F3-0192-4441-942F-C128BA50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Pop quiz</a:t>
            </a:r>
            <a:br>
              <a:rPr lang="nl-BE" sz="4000" dirty="0"/>
            </a:b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81C918-C0DA-4A13-9F07-F16BE5A59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5079711"/>
          </a:xfrm>
        </p:spPr>
        <p:txBody>
          <a:bodyPr>
            <a:normAutofit fontScale="85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dirty="0"/>
              <a:t>Yesterday a bird …………………………….. (to fly) straight into the window.</a:t>
            </a:r>
            <a:endParaRPr lang="nl-BE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He ………………………………………… (to hang) the sheet on the washing line and went inside to watch TV. </a:t>
            </a:r>
            <a:endParaRPr lang="nl-BE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sun …………………………… (only just /to rise) when he jumped out of bed. </a:t>
            </a:r>
            <a:endParaRPr lang="nl-BE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He ………………………………………. (to lie) perfectly still when she came in.</a:t>
            </a:r>
            <a:endParaRPr lang="nl-BE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When she looked in the mirror, she realized she ………………………………… (to tear) her dress while climbing the fence. </a:t>
            </a:r>
            <a:endParaRPr lang="nl-BE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It suddenly ……………………………………… (to strike) me yesterday that he might have been telling the truth.</a:t>
            </a:r>
            <a:endParaRPr lang="nl-BE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He said he had cleaned the house, but when I checked I realized he …………………………….…….. (to sweep) everything under the carpet.</a:t>
            </a:r>
            <a:endParaRPr lang="nl-BE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I ……………………………… (NOT/to wear) these clothes in ages. </a:t>
            </a:r>
            <a:endParaRPr lang="nl-BE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 …………………………… (He / ever / to swim) more than 25 metres?</a:t>
            </a:r>
            <a:endParaRPr lang="nl-BE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The boy came crying to his mother because his toy boat  …..……………… (to sink). 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20033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62E0CB-ABB7-4A24-91ED-92E7F4A8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615141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nl-BE" sz="3600" dirty="0" err="1"/>
              <a:t>flew</a:t>
            </a:r>
            <a:endParaRPr lang="nl-BE" sz="3600" dirty="0"/>
          </a:p>
          <a:p>
            <a:pPr marL="514350" indent="-514350">
              <a:buAutoNum type="arabicPeriod"/>
            </a:pPr>
            <a:r>
              <a:rPr lang="nl-BE" sz="3600" dirty="0" err="1"/>
              <a:t>hung</a:t>
            </a:r>
            <a:endParaRPr lang="nl-BE" sz="3600" dirty="0"/>
          </a:p>
          <a:p>
            <a:pPr marL="514350" indent="-514350">
              <a:buAutoNum type="arabicPeriod"/>
            </a:pPr>
            <a:r>
              <a:rPr lang="nl-BE" sz="3600" dirty="0"/>
              <a:t>had </a:t>
            </a:r>
            <a:r>
              <a:rPr lang="nl-BE" sz="3600" dirty="0" err="1"/>
              <a:t>only</a:t>
            </a:r>
            <a:r>
              <a:rPr lang="nl-BE" sz="3600" dirty="0"/>
              <a:t> </a:t>
            </a:r>
            <a:r>
              <a:rPr lang="nl-BE" sz="3600" dirty="0" err="1"/>
              <a:t>just</a:t>
            </a:r>
            <a:r>
              <a:rPr lang="nl-BE" sz="3600" dirty="0"/>
              <a:t> </a:t>
            </a:r>
            <a:r>
              <a:rPr lang="nl-BE" sz="3600" dirty="0" err="1"/>
              <a:t>risen</a:t>
            </a:r>
            <a:endParaRPr lang="nl-BE" sz="3600" dirty="0"/>
          </a:p>
          <a:p>
            <a:pPr marL="514350" indent="-514350">
              <a:buAutoNum type="arabicPeriod"/>
            </a:pPr>
            <a:r>
              <a:rPr lang="nl-BE" sz="3600" dirty="0"/>
              <a:t>was </a:t>
            </a:r>
            <a:r>
              <a:rPr lang="nl-BE" sz="3600" dirty="0" err="1"/>
              <a:t>lying</a:t>
            </a:r>
            <a:endParaRPr lang="nl-BE" sz="3600" dirty="0"/>
          </a:p>
          <a:p>
            <a:pPr marL="514350" indent="-514350">
              <a:buAutoNum type="arabicPeriod"/>
            </a:pPr>
            <a:r>
              <a:rPr lang="nl-BE" sz="3600" dirty="0"/>
              <a:t>had torn</a:t>
            </a:r>
          </a:p>
          <a:p>
            <a:pPr marL="514350" indent="-514350">
              <a:buAutoNum type="arabicPeriod"/>
            </a:pPr>
            <a:r>
              <a:rPr lang="nl-BE" sz="3600" dirty="0" err="1"/>
              <a:t>struck</a:t>
            </a:r>
            <a:endParaRPr lang="nl-BE" sz="3600" dirty="0"/>
          </a:p>
          <a:p>
            <a:pPr marL="514350" indent="-514350">
              <a:buAutoNum type="arabicPeriod"/>
            </a:pPr>
            <a:r>
              <a:rPr lang="nl-BE" sz="3600" dirty="0"/>
              <a:t>had </a:t>
            </a:r>
            <a:r>
              <a:rPr lang="nl-BE" sz="3600" dirty="0" err="1"/>
              <a:t>swept</a:t>
            </a:r>
            <a:endParaRPr lang="nl-BE" sz="3600" dirty="0"/>
          </a:p>
          <a:p>
            <a:pPr marL="514350" indent="-514350">
              <a:buAutoNum type="arabicPeriod"/>
            </a:pPr>
            <a:r>
              <a:rPr lang="nl-BE" sz="3600" dirty="0" err="1"/>
              <a:t>haven’t</a:t>
            </a:r>
            <a:r>
              <a:rPr lang="nl-BE" sz="3600" dirty="0"/>
              <a:t> </a:t>
            </a:r>
            <a:r>
              <a:rPr lang="nl-BE" sz="3600" dirty="0" err="1"/>
              <a:t>worn</a:t>
            </a:r>
            <a:endParaRPr lang="nl-BE" sz="3600" dirty="0"/>
          </a:p>
          <a:p>
            <a:pPr marL="514350" indent="-514350">
              <a:buAutoNum type="arabicPeriod"/>
            </a:pPr>
            <a:r>
              <a:rPr lang="nl-BE" sz="3600" dirty="0"/>
              <a:t>has he ever </a:t>
            </a:r>
            <a:r>
              <a:rPr lang="nl-BE" sz="3600" dirty="0" err="1"/>
              <a:t>swum</a:t>
            </a:r>
            <a:endParaRPr lang="nl-BE" sz="3600" dirty="0"/>
          </a:p>
          <a:p>
            <a:pPr marL="514350" indent="-514350">
              <a:buAutoNum type="arabicPeriod"/>
            </a:pPr>
            <a:r>
              <a:rPr lang="nl-BE" sz="3600" dirty="0"/>
              <a:t> had </a:t>
            </a:r>
            <a:r>
              <a:rPr lang="nl-BE" sz="3600" dirty="0" err="1"/>
              <a:t>sunk</a:t>
            </a:r>
            <a:endParaRPr lang="nl-BE" sz="3600" dirty="0"/>
          </a:p>
          <a:p>
            <a:pPr marL="514350" indent="-514350">
              <a:buAutoNum type="arabicPeriod"/>
            </a:pPr>
            <a:endParaRPr lang="nl-BE" dirty="0"/>
          </a:p>
          <a:p>
            <a:pPr marL="514350" indent="-514350">
              <a:buAutoNum type="arabicPeriod"/>
            </a:pPr>
            <a:endParaRPr lang="nl-BE" dirty="0"/>
          </a:p>
          <a:p>
            <a:pPr marL="514350" indent="-514350">
              <a:buAutoNum type="arabicPeriod"/>
            </a:pPr>
            <a:endParaRPr lang="nl-BE" dirty="0"/>
          </a:p>
          <a:p>
            <a:pPr marL="514350" indent="-514350">
              <a:buAutoNum type="arabicPeriod"/>
            </a:pPr>
            <a:endParaRPr lang="nl-BE" dirty="0"/>
          </a:p>
          <a:p>
            <a:pPr marL="514350" indent="-514350">
              <a:buAutoNum type="arabicPeriod"/>
            </a:pPr>
            <a:endParaRPr lang="nl-BE" dirty="0"/>
          </a:p>
          <a:p>
            <a:pPr marL="514350" indent="-514350">
              <a:buAutoNum type="arabicPeriod"/>
            </a:pPr>
            <a:endParaRPr lang="nl-BE" dirty="0"/>
          </a:p>
          <a:p>
            <a:pPr marL="514350" indent="-514350">
              <a:buAutoNum type="arabicPeriod"/>
            </a:pPr>
            <a:endParaRPr lang="nl-BE" dirty="0"/>
          </a:p>
          <a:p>
            <a:pPr marL="514350" indent="-514350">
              <a:buAutoNum type="arabicPeriod"/>
            </a:pPr>
            <a:endParaRPr lang="nl-BE" dirty="0"/>
          </a:p>
          <a:p>
            <a:pPr marL="514350" indent="-514350">
              <a:buAutoNum type="arabicPeriod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2111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7C841DC7-4EEA-4E03-A19D-774A374B4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2963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3EC51D-8510-403B-93DC-77BC500A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nl-BE" dirty="0"/>
              <a:t>SOME HELP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BD08D2-A20B-4203-AE48-B62C5E462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816237"/>
          </a:xfrm>
        </p:spPr>
        <p:txBody>
          <a:bodyPr>
            <a:normAutofit fontScale="85000" lnSpcReduction="20000"/>
          </a:bodyPr>
          <a:lstStyle/>
          <a:p>
            <a:r>
              <a:rPr lang="nl-BE" sz="3100" dirty="0"/>
              <a:t>Complete </a:t>
            </a:r>
            <a:r>
              <a:rPr lang="nl-BE" sz="3100" dirty="0" err="1"/>
              <a:t>the</a:t>
            </a:r>
            <a:r>
              <a:rPr lang="nl-BE" sz="3100" dirty="0"/>
              <a:t> list (</a:t>
            </a:r>
            <a:r>
              <a:rPr lang="nl-BE" sz="3100" dirty="0" err="1"/>
              <a:t>syll</a:t>
            </a:r>
            <a:r>
              <a:rPr lang="nl-BE" sz="3100" dirty="0"/>
              <a:t> p166)</a:t>
            </a:r>
          </a:p>
          <a:p>
            <a:endParaRPr lang="nl-BE" sz="3100" dirty="0"/>
          </a:p>
          <a:p>
            <a:r>
              <a:rPr lang="nl-BE" sz="3100" b="1" dirty="0"/>
              <a:t>Present</a:t>
            </a:r>
            <a:r>
              <a:rPr lang="nl-BE" sz="3100" dirty="0"/>
              <a:t> </a:t>
            </a:r>
            <a:r>
              <a:rPr lang="nl-BE" sz="3100" dirty="0" err="1"/>
              <a:t>Tenses</a:t>
            </a:r>
            <a:r>
              <a:rPr lang="nl-BE" sz="3100" dirty="0"/>
              <a:t> (p167-168)</a:t>
            </a:r>
          </a:p>
          <a:p>
            <a:r>
              <a:rPr lang="nl-BE" sz="3100" b="1" dirty="0"/>
              <a:t>Past</a:t>
            </a:r>
            <a:r>
              <a:rPr lang="nl-BE" sz="3100" dirty="0"/>
              <a:t> </a:t>
            </a:r>
            <a:r>
              <a:rPr lang="nl-BE" sz="3100" dirty="0" err="1"/>
              <a:t>Tenses</a:t>
            </a:r>
            <a:r>
              <a:rPr lang="nl-BE" sz="3100" dirty="0"/>
              <a:t> (p169-170)</a:t>
            </a:r>
          </a:p>
          <a:p>
            <a:r>
              <a:rPr lang="nl-BE" sz="3100" b="1" dirty="0"/>
              <a:t>Present Perfect</a:t>
            </a:r>
            <a:r>
              <a:rPr lang="nl-BE" sz="3100" dirty="0"/>
              <a:t> </a:t>
            </a:r>
            <a:r>
              <a:rPr lang="nl-BE" sz="3100" dirty="0" err="1"/>
              <a:t>Tenses</a:t>
            </a:r>
            <a:r>
              <a:rPr lang="nl-BE" sz="3100" dirty="0"/>
              <a:t> (p171-172)</a:t>
            </a:r>
          </a:p>
          <a:p>
            <a:r>
              <a:rPr lang="nl-BE" sz="3100" b="1" dirty="0"/>
              <a:t>Past Perfect</a:t>
            </a:r>
            <a:r>
              <a:rPr lang="nl-BE" sz="3100" dirty="0"/>
              <a:t> </a:t>
            </a:r>
            <a:r>
              <a:rPr lang="nl-BE" sz="3100" dirty="0" err="1"/>
              <a:t>Tenses</a:t>
            </a:r>
            <a:r>
              <a:rPr lang="nl-BE" sz="3100" dirty="0"/>
              <a:t> (p173-174)</a:t>
            </a:r>
          </a:p>
          <a:p>
            <a:r>
              <a:rPr lang="nl-BE" sz="3100" b="1" dirty="0" err="1"/>
              <a:t>Future</a:t>
            </a:r>
            <a:r>
              <a:rPr lang="nl-BE" sz="3100" dirty="0"/>
              <a:t> </a:t>
            </a:r>
            <a:r>
              <a:rPr lang="nl-BE" sz="3100" dirty="0" err="1"/>
              <a:t>Tenses</a:t>
            </a:r>
            <a:r>
              <a:rPr lang="nl-BE" sz="3100" dirty="0"/>
              <a:t> (p175-177)</a:t>
            </a:r>
          </a:p>
          <a:p>
            <a:endParaRPr lang="nl-BE" sz="3100" dirty="0"/>
          </a:p>
          <a:p>
            <a:r>
              <a:rPr lang="nl-BE" sz="3100" dirty="0" err="1"/>
              <a:t>Exercises</a:t>
            </a:r>
            <a:r>
              <a:rPr lang="nl-BE" sz="3100" dirty="0"/>
              <a:t> 4+6    </a:t>
            </a:r>
            <a:r>
              <a:rPr lang="nl-BE" sz="3100" dirty="0" err="1"/>
              <a:t>Keynote</a:t>
            </a:r>
            <a:r>
              <a:rPr lang="nl-BE" sz="3100" dirty="0"/>
              <a:t> p153 </a:t>
            </a:r>
          </a:p>
          <a:p>
            <a:endParaRPr lang="nl-BE" sz="1800" dirty="0"/>
          </a:p>
          <a:p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455436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E9DB9-CDCF-4376-851C-4F97C331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7.4		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doesn’t</a:t>
            </a:r>
            <a:r>
              <a:rPr lang="nl-BE" dirty="0"/>
              <a:t> </a:t>
            </a:r>
            <a:r>
              <a:rPr lang="nl-BE" dirty="0" err="1"/>
              <a:t>seem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   p82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47C46F-0DE9-4B3D-8D56-19CDEBDF5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Listening</a:t>
            </a:r>
            <a:r>
              <a:rPr lang="nl-BE" dirty="0"/>
              <a:t>  </a:t>
            </a:r>
          </a:p>
          <a:p>
            <a:endParaRPr lang="nl-BE" dirty="0"/>
          </a:p>
          <a:p>
            <a:r>
              <a:rPr lang="nl-BE" dirty="0"/>
              <a:t>Ex 3: complete  (</a:t>
            </a:r>
            <a:r>
              <a:rPr lang="nl-BE" dirty="0" err="1">
                <a:highlight>
                  <a:srgbClr val="FFFF00"/>
                </a:highlight>
              </a:rPr>
              <a:t>Speculating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dirty="0"/>
              <a:t>Ex 2: </a:t>
            </a:r>
            <a:r>
              <a:rPr lang="nl-BE" dirty="0" err="1"/>
              <a:t>Definitely</a:t>
            </a:r>
            <a:r>
              <a:rPr lang="nl-BE" dirty="0"/>
              <a:t> </a:t>
            </a:r>
            <a:r>
              <a:rPr lang="nl-BE" dirty="0" err="1"/>
              <a:t>true</a:t>
            </a:r>
            <a:r>
              <a:rPr lang="nl-BE" dirty="0"/>
              <a:t>/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true</a:t>
            </a:r>
            <a:endParaRPr lang="nl-BE" dirty="0"/>
          </a:p>
          <a:p>
            <a:endParaRPr lang="nl-BE" dirty="0"/>
          </a:p>
          <a:p>
            <a:r>
              <a:rPr lang="nl-BE" dirty="0"/>
              <a:t>Ex 5: pair </a:t>
            </a:r>
            <a:r>
              <a:rPr lang="nl-BE" dirty="0" err="1"/>
              <a:t>work</a:t>
            </a:r>
            <a:r>
              <a:rPr lang="nl-BE" dirty="0"/>
              <a:t>: The </a:t>
            </a:r>
            <a:r>
              <a:rPr lang="nl-BE" dirty="0" err="1"/>
              <a:t>World’s</a:t>
            </a:r>
            <a:r>
              <a:rPr lang="nl-BE" dirty="0"/>
              <a:t> Most </a:t>
            </a:r>
            <a:r>
              <a:rPr lang="nl-BE" dirty="0" err="1"/>
              <a:t>Mysterious</a:t>
            </a:r>
            <a:r>
              <a:rPr lang="nl-BE" dirty="0"/>
              <a:t> Manuscript</a:t>
            </a:r>
          </a:p>
        </p:txBody>
      </p:sp>
      <p:pic>
        <p:nvPicPr>
          <p:cNvPr id="4" name="key_bre_c1_iwb_41">
            <a:hlinkClick r:id="" action="ppaction://media"/>
            <a:extLst>
              <a:ext uri="{FF2B5EF4-FFF2-40B4-BE49-F238E27FC236}">
                <a16:creationId xmlns:a16="http://schemas.microsoft.com/office/drawing/2014/main" id="{0D353E57-FE1B-4F69-8E62-EEDBB96E2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0529" y="1829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7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B65A47A5-35BC-437B-8A0F-B2BA66D2E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27952"/>
            <a:ext cx="5353050" cy="6602096"/>
          </a:xfrm>
        </p:spPr>
      </p:pic>
      <p:pic>
        <p:nvPicPr>
          <p:cNvPr id="11" name="Afbeelding 10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D937A615-318D-4DA3-9504-05AE7CFFA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7" y="1943564"/>
            <a:ext cx="6077523" cy="3609851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62C4A782-7BDE-4BA5-A8C1-BDC1EE75F68F}"/>
              </a:ext>
            </a:extLst>
          </p:cNvPr>
          <p:cNvSpPr/>
          <p:nvPr/>
        </p:nvSpPr>
        <p:spPr>
          <a:xfrm>
            <a:off x="6248402" y="353110"/>
            <a:ext cx="6096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800" b="1" dirty="0" err="1">
                <a:sym typeface="Wingdings" panose="05000000000000000000" pitchFamily="2" charset="2"/>
              </a:rPr>
              <a:t>Mahabalipuram</a:t>
            </a:r>
            <a:endParaRPr lang="nl-BE" sz="2800" b="1" dirty="0">
              <a:sym typeface="Wingdings" panose="05000000000000000000" pitchFamily="2" charset="2"/>
            </a:endParaRPr>
          </a:p>
          <a:p>
            <a:r>
              <a:rPr lang="nl-BE" sz="2800" dirty="0">
                <a:sym typeface="Wingdings" panose="05000000000000000000" pitchFamily="2" charset="2"/>
              </a:rPr>
              <a:t>= </a:t>
            </a:r>
            <a:r>
              <a:rPr lang="nl-BE" sz="2800" dirty="0" err="1">
                <a:sym typeface="Wingdings" panose="05000000000000000000" pitchFamily="2" charset="2"/>
              </a:rPr>
              <a:t>famous</a:t>
            </a:r>
            <a:r>
              <a:rPr lang="nl-BE" sz="2800" dirty="0">
                <a:sym typeface="Wingdings" panose="05000000000000000000" pitchFamily="2" charset="2"/>
              </a:rPr>
              <a:t> </a:t>
            </a:r>
            <a:r>
              <a:rPr lang="nl-BE" sz="2800" dirty="0" err="1">
                <a:sym typeface="Wingdings" panose="05000000000000000000" pitchFamily="2" charset="2"/>
              </a:rPr>
              <a:t>ancient</a:t>
            </a:r>
            <a:r>
              <a:rPr lang="nl-BE" sz="2800" dirty="0">
                <a:sym typeface="Wingdings" panose="05000000000000000000" pitchFamily="2" charset="2"/>
              </a:rPr>
              <a:t> </a:t>
            </a:r>
            <a:r>
              <a:rPr lang="nl-BE" sz="2800" dirty="0" err="1">
                <a:sym typeface="Wingdings" panose="05000000000000000000" pitchFamily="2" charset="2"/>
              </a:rPr>
              <a:t>seaport</a:t>
            </a:r>
            <a:r>
              <a:rPr lang="nl-BE" sz="2800" dirty="0">
                <a:sym typeface="Wingdings" panose="05000000000000000000" pitchFamily="2" charset="2"/>
              </a:rPr>
              <a:t> </a:t>
            </a:r>
            <a:r>
              <a:rPr lang="nl-BE" sz="2800" dirty="0" err="1">
                <a:sym typeface="Wingdings" panose="05000000000000000000" pitchFamily="2" charset="2"/>
              </a:rPr>
              <a:t>town</a:t>
            </a:r>
            <a:r>
              <a:rPr lang="nl-BE" sz="2800" dirty="0">
                <a:sym typeface="Wingdings" panose="05000000000000000000" pitchFamily="2" charset="2"/>
              </a:rPr>
              <a:t> in India</a:t>
            </a:r>
          </a:p>
        </p:txBody>
      </p:sp>
    </p:spTree>
    <p:extLst>
      <p:ext uri="{BB962C8B-B14F-4D97-AF65-F5344CB8AC3E}">
        <p14:creationId xmlns:p14="http://schemas.microsoft.com/office/powerpoint/2010/main" val="128192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A2DC25-EA11-4012-B9EF-40E395ECF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600" dirty="0" err="1"/>
              <a:t>Bronze</a:t>
            </a:r>
            <a:r>
              <a:rPr lang="nl-BE" sz="3600" dirty="0"/>
              <a:t> casting</a:t>
            </a:r>
          </a:p>
          <a:p>
            <a:endParaRPr lang="nl-BE" dirty="0"/>
          </a:p>
        </p:txBody>
      </p:sp>
      <p:pic>
        <p:nvPicPr>
          <p:cNvPr id="5" name="Afbeelding 4" descr="Afbeelding met taart, persoon, binnen, tafel&#10;&#10;Beschrijving is gegenereerd met hoge betrouwbaarheid">
            <a:extLst>
              <a:ext uri="{FF2B5EF4-FFF2-40B4-BE49-F238E27FC236}">
                <a16:creationId xmlns:a16="http://schemas.microsoft.com/office/drawing/2014/main" id="{3AF46D90-F811-48C3-9922-F88F23478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24" y="1764505"/>
            <a:ext cx="656267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1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D90AE-057C-4B2A-AC69-88F7E988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l-BE" dirty="0"/>
              <a:t>7.1 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imagination</a:t>
            </a:r>
            <a:r>
              <a:rPr lang="nl-BE" dirty="0"/>
              <a:t> </a:t>
            </a:r>
            <a:r>
              <a:rPr lang="nl-BE" dirty="0" err="1"/>
              <a:t>seriously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D2E50A-3805-4336-AC73-40C8753CF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	(</a:t>
            </a:r>
            <a:r>
              <a:rPr lang="nl-BE" dirty="0" err="1"/>
              <a:t>Please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DVD)</a:t>
            </a:r>
          </a:p>
        </p:txBody>
      </p:sp>
    </p:spTree>
    <p:extLst>
      <p:ext uri="{BB962C8B-B14F-4D97-AF65-F5344CB8AC3E}">
        <p14:creationId xmlns:p14="http://schemas.microsoft.com/office/powerpoint/2010/main" val="245347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29CAE-B29F-43B0-A3BB-BF6CC452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F927317-7A95-4F8E-BF75-DEFB6537A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3600" dirty="0"/>
              <a:t>Ex 1: True or </a:t>
            </a:r>
            <a:r>
              <a:rPr lang="nl-BE" sz="3600" dirty="0" err="1"/>
              <a:t>False</a:t>
            </a:r>
            <a:r>
              <a:rPr lang="nl-BE" sz="3600" dirty="0"/>
              <a:t>?</a:t>
            </a:r>
          </a:p>
          <a:p>
            <a:endParaRPr lang="nl-BE" sz="3600" dirty="0"/>
          </a:p>
          <a:p>
            <a:r>
              <a:rPr lang="nl-BE" sz="3600" dirty="0"/>
              <a:t>Ex 3: Correct </a:t>
            </a:r>
            <a:r>
              <a:rPr lang="nl-BE" sz="3600" dirty="0" err="1"/>
              <a:t>six</a:t>
            </a:r>
            <a:r>
              <a:rPr lang="nl-BE" sz="3600" dirty="0"/>
              <a:t> </a:t>
            </a:r>
            <a:r>
              <a:rPr lang="nl-BE" sz="3600" dirty="0" err="1"/>
              <a:t>errors</a:t>
            </a:r>
            <a:endParaRPr lang="nl-BE" sz="3600" dirty="0"/>
          </a:p>
        </p:txBody>
      </p:sp>
    </p:spTree>
    <p:extLst>
      <p:ext uri="{BB962C8B-B14F-4D97-AF65-F5344CB8AC3E}">
        <p14:creationId xmlns:p14="http://schemas.microsoft.com/office/powerpoint/2010/main" val="58323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BEAED6-3A24-49F3-88A7-85719B5C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Key</a:t>
            </a:r>
            <a:r>
              <a:rPr lang="nl-BE" dirty="0"/>
              <a:t> 	Ex 1 	True/</a:t>
            </a:r>
            <a:r>
              <a:rPr lang="nl-BE" dirty="0" err="1"/>
              <a:t>False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E14942-995A-44EE-B46D-FAE17E1AD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1	T</a:t>
            </a:r>
          </a:p>
          <a:p>
            <a:r>
              <a:rPr lang="nl-BE" dirty="0"/>
              <a:t>2	T</a:t>
            </a:r>
          </a:p>
          <a:p>
            <a:r>
              <a:rPr lang="nl-BE" dirty="0"/>
              <a:t>3	F</a:t>
            </a:r>
          </a:p>
          <a:p>
            <a:r>
              <a:rPr lang="nl-BE" dirty="0"/>
              <a:t>4	T</a:t>
            </a:r>
          </a:p>
          <a:p>
            <a:r>
              <a:rPr lang="nl-BE" dirty="0"/>
              <a:t>5	T</a:t>
            </a:r>
          </a:p>
          <a:p>
            <a:r>
              <a:rPr lang="nl-BE" dirty="0"/>
              <a:t>6	F  </a:t>
            </a:r>
          </a:p>
        </p:txBody>
      </p:sp>
    </p:spTree>
    <p:extLst>
      <p:ext uri="{BB962C8B-B14F-4D97-AF65-F5344CB8AC3E}">
        <p14:creationId xmlns:p14="http://schemas.microsoft.com/office/powerpoint/2010/main" val="26412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7853</TotalTime>
  <Words>933</Words>
  <Application>Microsoft Office PowerPoint</Application>
  <PresentationFormat>Breedbeeld</PresentationFormat>
  <Paragraphs>266</Paragraphs>
  <Slides>44</Slides>
  <Notes>0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Kantoorthema</vt:lpstr>
      <vt:lpstr>Unit 7</vt:lpstr>
      <vt:lpstr>Keynote</vt:lpstr>
      <vt:lpstr>Prior to watching (p75)</vt:lpstr>
      <vt:lpstr>Key 3a</vt:lpstr>
      <vt:lpstr>PowerPoint-presentatie</vt:lpstr>
      <vt:lpstr>PowerPoint-presentatie</vt:lpstr>
      <vt:lpstr>7.1  Taking imagination seriously</vt:lpstr>
      <vt:lpstr>7.1</vt:lpstr>
      <vt:lpstr>Key  Ex 1  True/False</vt:lpstr>
      <vt:lpstr>Key  Ex 2  Q&amp;A (@home)</vt:lpstr>
      <vt:lpstr>Key  Ex 3 Six errors</vt:lpstr>
      <vt:lpstr>Key    Ex 4 (@home)</vt:lpstr>
      <vt:lpstr>@home (voc in context)</vt:lpstr>
      <vt:lpstr>7.3   In my mind’s eye</vt:lpstr>
      <vt:lpstr>Key Ex 2 p80</vt:lpstr>
      <vt:lpstr>PowerPoint-presentatie</vt:lpstr>
      <vt:lpstr>Consider this…</vt:lpstr>
      <vt:lpstr>Syllabus p138-139</vt:lpstr>
      <vt:lpstr>2. Register     p140</vt:lpstr>
      <vt:lpstr>Ask yourself 4 questions when writing     p140</vt:lpstr>
      <vt:lpstr>Exercises</vt:lpstr>
      <vt:lpstr>3. Useful expressions and voc  p144</vt:lpstr>
      <vt:lpstr>NEVER</vt:lpstr>
      <vt:lpstr>Opening and closing     p145</vt:lpstr>
      <vt:lpstr>Key phrases p146-147</vt:lpstr>
      <vt:lpstr>4. Addresses     p148</vt:lpstr>
      <vt:lpstr>5. Making enquiries  p149-150</vt:lpstr>
      <vt:lpstr>6. Your turn to write! (formal) p151  </vt:lpstr>
      <vt:lpstr>PowerPoint-presentatie</vt:lpstr>
      <vt:lpstr>PowerPoint-presentatie</vt:lpstr>
      <vt:lpstr>Pronunciation  syllabus p194</vt:lpstr>
      <vt:lpstr>Spelling for beginners</vt:lpstr>
      <vt:lpstr>Punctuation      Syllabus p132</vt:lpstr>
      <vt:lpstr>PowerPoint-presentatie</vt:lpstr>
      <vt:lpstr>Oxford comma: compare</vt:lpstr>
      <vt:lpstr>Comma splice</vt:lpstr>
      <vt:lpstr>PowerPoint-presentatie</vt:lpstr>
      <vt:lpstr>PE4  (Deadline 28/04/2018)</vt:lpstr>
      <vt:lpstr>7.2  I was miles away!   Keynote p78</vt:lpstr>
      <vt:lpstr>Tenses</vt:lpstr>
      <vt:lpstr>Pop quiz </vt:lpstr>
      <vt:lpstr>PowerPoint-presentatie</vt:lpstr>
      <vt:lpstr>SOME HELP</vt:lpstr>
      <vt:lpstr>7.4  That doesn’t seem possible    p82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Nick Daenen</dc:creator>
  <cp:lastModifiedBy>Saskia Schoefs</cp:lastModifiedBy>
  <cp:revision>89</cp:revision>
  <dcterms:created xsi:type="dcterms:W3CDTF">2016-06-13T13:38:04Z</dcterms:created>
  <dcterms:modified xsi:type="dcterms:W3CDTF">2018-04-17T19:10:27Z</dcterms:modified>
</cp:coreProperties>
</file>